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rels" ContentType="application/vnd.openxmlformats-package.relationships+xml"/>
  <Default Extension="png" ContentType="image/png"/>
  <Override PartName="/ppt/slideMasters/slideMaster.xml" ContentType="application/vnd.openxmlformats-officedocument.presentationml.slideMaster+xml"/>
  <Override PartName="/ppt/slideLayouts/slideLayout.xml" ContentType="application/vnd.openxmlformats-officedocument.presentationml.slideLayout+xml"/>
  <Override PartName="/ppt/slideMasters/theme/theme.xml" ContentType="application/vnd.openxmlformats-officedocument.theme+xml"/>
  <Override PartName="/ppt/slides/slide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a.xml" ContentType="application/vnd.openxmlformats-officedocument.presentationml.slide+xml"/>
  <Override PartName="/ppt/slides/slideb.xml" ContentType="application/vnd.openxmlformats-officedocument.presentationml.slide+xml"/>
  <Override PartName="/ppt/slides/slidec.xml" ContentType="application/vnd.openxmlformats-officedocument.presentationml.slide+xml"/>
  <Override PartName="/ppt/slides/slided.xml" ContentType="application/vnd.openxmlformats-officedocument.presentationml.slide+xml"/>
  <Override PartName="/ppt/slides/slidee.xml" ContentType="application/vnd.openxmlformats-officedocument.presentationml.slide+xml"/>
  <Override PartName="/ppt/slides/slidef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a.xml" ContentType="application/vnd.openxmlformats-officedocument.presentationml.slide+xml"/>
  <Override PartName="/ppt/slides/slide1b.xml" ContentType="application/vnd.openxmlformats-officedocument.presentationml.slide+xml"/>
  <Override PartName="/ppt/slides/slide1c.xml" ContentType="application/vnd.openxmlformats-officedocument.presentationml.slide+xml"/>
  <Override PartName="/ppt/slides/slide1d.xml" ContentType="application/vnd.openxmlformats-officedocument.presentationml.slide+xml"/>
  <Override PartName="/ppt/slides/slide1e.xml" ContentType="application/vnd.openxmlformats-officedocument.presentationml.slide+xml"/>
  <Override PartName="/ppt/slides/slide1f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a.xml" ContentType="application/vnd.openxmlformats-officedocument.presentationml.slide+xml"/>
  <Override PartName="/ppt/slides/slide2b.xml" ContentType="application/vnd.openxmlformats-officedocument.presentationml.slide+xml"/>
  <Override PartName="/ppt/slides/slide2c.xml" ContentType="application/vnd.openxmlformats-officedocument.presentationml.slide+xml"/>
  <Override PartName="/ppt/slides/slide2d.xml" ContentType="application/vnd.openxmlformats-officedocument.presentationml.slide+xml"/>
  <Override PartName="/ppt/slides/slide2e.xml" ContentType="application/vnd.openxmlformats-officedocument.presentationml.slide+xml"/>
  <Override PartName="/ppt/slides/slide2f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a.xml" ContentType="application/vnd.openxmlformats-officedocument.presentationml.slide+xml"/>
  <Override PartName="/ppt/slides/slide3b.xml" ContentType="application/vnd.openxmlformats-officedocument.presentationml.slide+xml"/>
  <Override PartName="/ppt/slides/slide3c.xml" ContentType="application/vnd.openxmlformats-officedocument.presentationml.slide+xml"/>
  <Override PartName="/ppt/slides/slide3d.xml" ContentType="application/vnd.openxmlformats-officedocument.presentationml.slide+xml"/>
  <Override PartName="/ppt/slides/slide3e.xml" ContentType="application/vnd.openxmlformats-officedocument.presentationml.slide+xml"/>
  <Override PartName="/ppt/slides/slide3f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4a.xml" ContentType="application/vnd.openxmlformats-officedocument.presentationml.slide+xml"/>
  <Override PartName="/ppt/slides/slide4b.xml" ContentType="application/vnd.openxmlformats-officedocument.presentationml.slide+xml"/>
  <Override PartName="/ppt/slides/slide4c.xml" ContentType="application/vnd.openxmlformats-officedocument.presentationml.slide+xml"/>
  <Override PartName="/ppt/slides/slide4d.xml" ContentType="application/vnd.openxmlformats-officedocument.presentationml.slide+xml"/>
  <Override PartName="/ppt/slides/slide4e.xml" ContentType="application/vnd.openxmlformats-officedocument.presentationml.slide+xml"/>
  <Override PartName="/ppt/slides/slide4f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5a.xml" ContentType="application/vnd.openxmlformats-officedocument.presentationml.slide+xml"/>
  <Override PartName="/ppt/slides/slide5b.xml" ContentType="application/vnd.openxmlformats-officedocument.presentationml.slide+xml"/>
  <Override PartName="/ppt/slides/slide5c.xml" ContentType="application/vnd.openxmlformats-officedocument.presentationml.slide+xml"/>
  <Override PartName="/ppt/slides/slide5d.xml" ContentType="application/vnd.openxmlformats-officedocument.presentationml.slide+xml"/>
  <Override PartName="/ppt/slides/slide5e.xml" ContentType="application/vnd.openxmlformats-officedocument.presentationml.slide+xml"/>
  <Override PartName="/ppt/slides/slide5f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6a.xml" ContentType="application/vnd.openxmlformats-officedocument.presentationml.slide+xml"/>
  <Override PartName="/ppt/slides/slide6b.xml" ContentType="application/vnd.openxmlformats-officedocument.presentationml.slide+xml"/>
  <Override PartName="/ppt/slides/slide6c.xml" ContentType="application/vnd.openxmlformats-officedocument.presentationml.slide+xml"/>
  <Override PartName="/ppt/slides/slide6d.xml" ContentType="application/vnd.openxmlformats-officedocument.presentationml.slide+xml"/>
  <Override PartName="/ppt/slides/slide6e.xml" ContentType="application/vnd.openxmlformats-officedocument.presentationml.slide+xml"/>
  <Override PartName="/ppt/slides/slide6f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7a.xml" ContentType="application/vnd.openxmlformats-officedocument.presentationml.slide+xml"/>
  <Override PartName="/ppt/slides/slide7b.xml" ContentType="application/vnd.openxmlformats-officedocument.presentationml.slide+xml"/>
  <Override PartName="/ppt/slides/slide7c.xml" ContentType="application/vnd.openxmlformats-officedocument.presentationml.slide+xml"/>
  <Override PartName="/ppt/slides/slide7d.xml" ContentType="application/vnd.openxmlformats-officedocument.presentationml.slide+xml"/>
  <Override PartName="/ppt/slides/slide7e.xml" ContentType="application/vnd.openxmlformats-officedocument.presentationml.slide+xml"/>
  <Override PartName="/ppt/slides/slide7f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8a.xml" ContentType="application/vnd.openxmlformats-officedocument.presentationml.slide+xml"/>
  <Override PartName="/ppt/slides/slide8b.xml" ContentType="application/vnd.openxmlformats-officedocument.presentationml.slide+xml"/>
  <Override PartName="/ppt/slides/slide8c.xml" ContentType="application/vnd.openxmlformats-officedocument.presentationml.slide+xml"/>
  <Override PartName="/ppt/slides/slide8d.xml" ContentType="application/vnd.openxmlformats-officedocument.presentationml.slide+xml"/>
  <Override PartName="/ppt/slides/slide8e.xml" ContentType="application/vnd.openxmlformats-officedocument.presentationml.slide+xml"/>
  <Override PartName="/ppt/slides/slide8f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9a.xml" ContentType="application/vnd.openxmlformats-officedocument.presentationml.slide+xml"/>
  <Override PartName="/ppt/slides/slide9b.xml" ContentType="application/vnd.openxmlformats-officedocument.presentationml.slide+xml"/>
  <Override PartName="/ppt/slides/slide9c.xml" ContentType="application/vnd.openxmlformats-officedocument.presentationml.slide+xml"/>
  <Override PartName="/ppt/slides/slide9d.xml" ContentType="application/vnd.openxmlformats-officedocument.presentationml.slide+xml"/>
  <Override PartName="/ppt/slides/slide9e.xml" ContentType="application/vnd.openxmlformats-officedocument.presentationml.slide+xml"/>
  <Override PartName="/ppt/slides/slide9f.xml" ContentType="application/vnd.openxmlformats-officedocument.presentationml.slide+xml"/>
  <Override PartName="/ppt/slides/slidea0.xml" ContentType="application/vnd.openxmlformats-officedocument.presentationml.slide+xml"/>
  <Override PartName="/ppt/slides/slidea1.xml" ContentType="application/vnd.openxmlformats-officedocument.presentationml.slide+xml"/>
  <Override PartName="/ppt/slides/slidea2.xml" ContentType="application/vnd.openxmlformats-officedocument.presentationml.slide+xml"/>
  <Override PartName="/ppt/slides/slidea3.xml" ContentType="application/vnd.openxmlformats-officedocument.presentationml.slide+xml"/>
  <Override PartName="/ppt/slides/slidea4.xml" ContentType="application/vnd.openxmlformats-officedocument.presentationml.slide+xml"/>
  <Override PartName="/ppt/slides/slidea5.xml" ContentType="application/vnd.openxmlformats-officedocument.presentationml.slide+xml"/>
  <Override PartName="/ppt/slides/slidea6.xml" ContentType="application/vnd.openxmlformats-officedocument.presentationml.slide+xml"/>
  <Override PartName="/ppt/slides/slidea7.xml" ContentType="application/vnd.openxmlformats-officedocument.presentationml.slide+xml"/>
  <Override PartName="/ppt/slides/slidea8.xml" ContentType="application/vnd.openxmlformats-officedocument.presentationml.slide+xml"/>
  <Override PartName="/ppt/slides/slidea9.xml" ContentType="application/vnd.openxmlformats-officedocument.presentationml.slide+xml"/>
  <Override PartName="/ppt/slides/slideaa.xml" ContentType="application/vnd.openxmlformats-officedocument.presentationml.slide+xml"/>
  <Override PartName="/ppt/slides/slideab.xml" ContentType="application/vnd.openxmlformats-officedocument.presentationml.slide+xml"/>
  <Override PartName="/ppt/slides/slideac.xml" ContentType="application/vnd.openxmlformats-officedocument.presentationml.slide+xml"/>
  <Override PartName="/ppt/slides/slidead.xml" ContentType="application/vnd.openxmlformats-officedocument.presentationml.slide+xml"/>
  <Override PartName="/ppt/slides/slideae.xml" ContentType="application/vnd.openxmlformats-officedocument.presentationml.slid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71704bd621664b8d" /></Relationships>
</file>

<file path=ppt/presentation.xml><?xml version="1.0" encoding="utf-8"?>
<p:presentation xmlns:p="http://schemas.openxmlformats.org/presentationml/2006/main">
  <p:sldMasterIdLst>
    <p:sldMasterId xmlns:r="http://schemas.openxmlformats.org/officeDocument/2006/relationships" id="2147483649" r:id="rId1"/>
  </p:sldMasterIdLst>
  <p:sldIdLst>
    <p:sldId xmlns:r="http://schemas.openxmlformats.org/officeDocument/2006/relationships" id="260" r:id="rId6"/>
    <p:sldId xmlns:r="http://schemas.openxmlformats.org/officeDocument/2006/relationships" id="266" r:id="rId9"/>
    <p:sldId xmlns:r="http://schemas.openxmlformats.org/officeDocument/2006/relationships" id="272" r:id="rId12"/>
    <p:sldId xmlns:r="http://schemas.openxmlformats.org/officeDocument/2006/relationships" id="278" r:id="rId15"/>
    <p:sldId xmlns:r="http://schemas.openxmlformats.org/officeDocument/2006/relationships" id="284" r:id="rId18"/>
    <p:sldId xmlns:r="http://schemas.openxmlformats.org/officeDocument/2006/relationships" id="290" r:id="rId21"/>
    <p:sldId xmlns:r="http://schemas.openxmlformats.org/officeDocument/2006/relationships" id="296" r:id="rId24"/>
    <p:sldId xmlns:r="http://schemas.openxmlformats.org/officeDocument/2006/relationships" id="302" r:id="rId27"/>
    <p:sldId xmlns:r="http://schemas.openxmlformats.org/officeDocument/2006/relationships" id="308" r:id="rId30"/>
    <p:sldId xmlns:r="http://schemas.openxmlformats.org/officeDocument/2006/relationships" id="314" r:id="rId33"/>
    <p:sldId xmlns:r="http://schemas.openxmlformats.org/officeDocument/2006/relationships" id="320" r:id="rId36"/>
    <p:sldId xmlns:r="http://schemas.openxmlformats.org/officeDocument/2006/relationships" id="326" r:id="rId39"/>
    <p:sldId xmlns:r="http://schemas.openxmlformats.org/officeDocument/2006/relationships" id="332" r:id="rId42"/>
    <p:sldId xmlns:r="http://schemas.openxmlformats.org/officeDocument/2006/relationships" id="338" r:id="rId45"/>
    <p:sldId xmlns:r="http://schemas.openxmlformats.org/officeDocument/2006/relationships" id="344" r:id="rId48"/>
    <p:sldId xmlns:r="http://schemas.openxmlformats.org/officeDocument/2006/relationships" id="350" r:id="rId51"/>
    <p:sldId xmlns:r="http://schemas.openxmlformats.org/officeDocument/2006/relationships" id="356" r:id="rId54"/>
    <p:sldId xmlns:r="http://schemas.openxmlformats.org/officeDocument/2006/relationships" id="362" r:id="rId57"/>
    <p:sldId xmlns:r="http://schemas.openxmlformats.org/officeDocument/2006/relationships" id="368" r:id="rId60"/>
    <p:sldId xmlns:r="http://schemas.openxmlformats.org/officeDocument/2006/relationships" id="374" r:id="rId63"/>
    <p:sldId xmlns:r="http://schemas.openxmlformats.org/officeDocument/2006/relationships" id="380" r:id="rId66"/>
    <p:sldId xmlns:r="http://schemas.openxmlformats.org/officeDocument/2006/relationships" id="386" r:id="rId69"/>
    <p:sldId xmlns:r="http://schemas.openxmlformats.org/officeDocument/2006/relationships" id="392" r:id="rId72"/>
    <p:sldId xmlns:r="http://schemas.openxmlformats.org/officeDocument/2006/relationships" id="398" r:id="rId75"/>
    <p:sldId xmlns:r="http://schemas.openxmlformats.org/officeDocument/2006/relationships" id="404" r:id="rId78"/>
    <p:sldId xmlns:r="http://schemas.openxmlformats.org/officeDocument/2006/relationships" id="410" r:id="rId81"/>
    <p:sldId xmlns:r="http://schemas.openxmlformats.org/officeDocument/2006/relationships" id="416" r:id="rId84"/>
    <p:sldId xmlns:r="http://schemas.openxmlformats.org/officeDocument/2006/relationships" id="422" r:id="rId87"/>
    <p:sldId xmlns:r="http://schemas.openxmlformats.org/officeDocument/2006/relationships" id="428" r:id="rId90"/>
    <p:sldId xmlns:r="http://schemas.openxmlformats.org/officeDocument/2006/relationships" id="434" r:id="rId93"/>
    <p:sldId xmlns:r="http://schemas.openxmlformats.org/officeDocument/2006/relationships" id="440" r:id="rId96"/>
    <p:sldId xmlns:r="http://schemas.openxmlformats.org/officeDocument/2006/relationships" id="446" r:id="rId99"/>
    <p:sldId xmlns:r="http://schemas.openxmlformats.org/officeDocument/2006/relationships" id="452" r:id="rId102"/>
    <p:sldId xmlns:r="http://schemas.openxmlformats.org/officeDocument/2006/relationships" id="458" r:id="rId105"/>
    <p:sldId xmlns:r="http://schemas.openxmlformats.org/officeDocument/2006/relationships" id="464" r:id="rId108"/>
    <p:sldId xmlns:r="http://schemas.openxmlformats.org/officeDocument/2006/relationships" id="470" r:id="rId111"/>
    <p:sldId xmlns:r="http://schemas.openxmlformats.org/officeDocument/2006/relationships" id="476" r:id="rId114"/>
    <p:sldId xmlns:r="http://schemas.openxmlformats.org/officeDocument/2006/relationships" id="482" r:id="rId117"/>
    <p:sldId xmlns:r="http://schemas.openxmlformats.org/officeDocument/2006/relationships" id="488" r:id="rId120"/>
    <p:sldId xmlns:r="http://schemas.openxmlformats.org/officeDocument/2006/relationships" id="494" r:id="rId123"/>
    <p:sldId xmlns:r="http://schemas.openxmlformats.org/officeDocument/2006/relationships" id="500" r:id="rId126"/>
    <p:sldId xmlns:r="http://schemas.openxmlformats.org/officeDocument/2006/relationships" id="506" r:id="rId129"/>
    <p:sldId xmlns:r="http://schemas.openxmlformats.org/officeDocument/2006/relationships" id="512" r:id="rId132"/>
    <p:sldId xmlns:r="http://schemas.openxmlformats.org/officeDocument/2006/relationships" id="518" r:id="rId135"/>
    <p:sldId xmlns:r="http://schemas.openxmlformats.org/officeDocument/2006/relationships" id="524" r:id="rId138"/>
    <p:sldId xmlns:r="http://schemas.openxmlformats.org/officeDocument/2006/relationships" id="530" r:id="rId141"/>
    <p:sldId xmlns:r="http://schemas.openxmlformats.org/officeDocument/2006/relationships" id="536" r:id="rId144"/>
    <p:sldId xmlns:r="http://schemas.openxmlformats.org/officeDocument/2006/relationships" id="542" r:id="rId147"/>
    <p:sldId xmlns:r="http://schemas.openxmlformats.org/officeDocument/2006/relationships" id="548" r:id="rId150"/>
    <p:sldId xmlns:r="http://schemas.openxmlformats.org/officeDocument/2006/relationships" id="554" r:id="rId153"/>
    <p:sldId xmlns:r="http://schemas.openxmlformats.org/officeDocument/2006/relationships" id="560" r:id="rId156"/>
    <p:sldId xmlns:r="http://schemas.openxmlformats.org/officeDocument/2006/relationships" id="566" r:id="rId159"/>
    <p:sldId xmlns:r="http://schemas.openxmlformats.org/officeDocument/2006/relationships" id="572" r:id="rId162"/>
    <p:sldId xmlns:r="http://schemas.openxmlformats.org/officeDocument/2006/relationships" id="578" r:id="rId165"/>
    <p:sldId xmlns:r="http://schemas.openxmlformats.org/officeDocument/2006/relationships" id="584" r:id="rId168"/>
    <p:sldId xmlns:r="http://schemas.openxmlformats.org/officeDocument/2006/relationships" id="590" r:id="rId171"/>
    <p:sldId xmlns:r="http://schemas.openxmlformats.org/officeDocument/2006/relationships" id="596" r:id="rId174"/>
    <p:sldId xmlns:r="http://schemas.openxmlformats.org/officeDocument/2006/relationships" id="602" r:id="rId177"/>
    <p:sldId xmlns:r="http://schemas.openxmlformats.org/officeDocument/2006/relationships" id="608" r:id="rId180"/>
    <p:sldId xmlns:r="http://schemas.openxmlformats.org/officeDocument/2006/relationships" id="614" r:id="rId183"/>
    <p:sldId xmlns:r="http://schemas.openxmlformats.org/officeDocument/2006/relationships" id="620" r:id="rId186"/>
    <p:sldId xmlns:r="http://schemas.openxmlformats.org/officeDocument/2006/relationships" id="626" r:id="rId189"/>
    <p:sldId xmlns:r="http://schemas.openxmlformats.org/officeDocument/2006/relationships" id="632" r:id="rId192"/>
    <p:sldId xmlns:r="http://schemas.openxmlformats.org/officeDocument/2006/relationships" id="638" r:id="rId195"/>
    <p:sldId xmlns:r="http://schemas.openxmlformats.org/officeDocument/2006/relationships" id="644" r:id="rId198"/>
    <p:sldId xmlns:r="http://schemas.openxmlformats.org/officeDocument/2006/relationships" id="650" r:id="rId201"/>
    <p:sldId xmlns:r="http://schemas.openxmlformats.org/officeDocument/2006/relationships" id="656" r:id="rId204"/>
    <p:sldId xmlns:r="http://schemas.openxmlformats.org/officeDocument/2006/relationships" id="662" r:id="rId207"/>
    <p:sldId xmlns:r="http://schemas.openxmlformats.org/officeDocument/2006/relationships" id="668" r:id="rId210"/>
    <p:sldId xmlns:r="http://schemas.openxmlformats.org/officeDocument/2006/relationships" id="674" r:id="rId213"/>
    <p:sldId xmlns:r="http://schemas.openxmlformats.org/officeDocument/2006/relationships" id="680" r:id="rId216"/>
    <p:sldId xmlns:r="http://schemas.openxmlformats.org/officeDocument/2006/relationships" id="686" r:id="rId219"/>
    <p:sldId xmlns:r="http://schemas.openxmlformats.org/officeDocument/2006/relationships" id="692" r:id="rId222"/>
    <p:sldId xmlns:r="http://schemas.openxmlformats.org/officeDocument/2006/relationships" id="698" r:id="rId225"/>
    <p:sldId xmlns:r="http://schemas.openxmlformats.org/officeDocument/2006/relationships" id="704" r:id="rId228"/>
    <p:sldId xmlns:r="http://schemas.openxmlformats.org/officeDocument/2006/relationships" id="710" r:id="rId231"/>
    <p:sldId xmlns:r="http://schemas.openxmlformats.org/officeDocument/2006/relationships" id="716" r:id="rId234"/>
    <p:sldId xmlns:r="http://schemas.openxmlformats.org/officeDocument/2006/relationships" id="722" r:id="rId237"/>
    <p:sldId xmlns:r="http://schemas.openxmlformats.org/officeDocument/2006/relationships" id="728" r:id="rId240"/>
    <p:sldId xmlns:r="http://schemas.openxmlformats.org/officeDocument/2006/relationships" id="734" r:id="rId243"/>
    <p:sldId xmlns:r="http://schemas.openxmlformats.org/officeDocument/2006/relationships" id="740" r:id="rId246"/>
    <p:sldId xmlns:r="http://schemas.openxmlformats.org/officeDocument/2006/relationships" id="746" r:id="rId249"/>
    <p:sldId xmlns:r="http://schemas.openxmlformats.org/officeDocument/2006/relationships" id="752" r:id="rId252"/>
    <p:sldId xmlns:r="http://schemas.openxmlformats.org/officeDocument/2006/relationships" id="758" r:id="rId255"/>
    <p:sldId xmlns:r="http://schemas.openxmlformats.org/officeDocument/2006/relationships" id="764" r:id="rId258"/>
    <p:sldId xmlns:r="http://schemas.openxmlformats.org/officeDocument/2006/relationships" id="770" r:id="rId261"/>
    <p:sldId xmlns:r="http://schemas.openxmlformats.org/officeDocument/2006/relationships" id="776" r:id="rId264"/>
    <p:sldId xmlns:r="http://schemas.openxmlformats.org/officeDocument/2006/relationships" id="782" r:id="rId267"/>
    <p:sldId xmlns:r="http://schemas.openxmlformats.org/officeDocument/2006/relationships" id="788" r:id="rId270"/>
    <p:sldId xmlns:r="http://schemas.openxmlformats.org/officeDocument/2006/relationships" id="794" r:id="rId273"/>
    <p:sldId xmlns:r="http://schemas.openxmlformats.org/officeDocument/2006/relationships" id="800" r:id="rId276"/>
    <p:sldId xmlns:r="http://schemas.openxmlformats.org/officeDocument/2006/relationships" id="806" r:id="rId279"/>
    <p:sldId xmlns:r="http://schemas.openxmlformats.org/officeDocument/2006/relationships" id="812" r:id="rId282"/>
    <p:sldId xmlns:r="http://schemas.openxmlformats.org/officeDocument/2006/relationships" id="818" r:id="rId285"/>
    <p:sldId xmlns:r="http://schemas.openxmlformats.org/officeDocument/2006/relationships" id="824" r:id="rId288"/>
    <p:sldId xmlns:r="http://schemas.openxmlformats.org/officeDocument/2006/relationships" id="830" r:id="rId291"/>
    <p:sldId xmlns:r="http://schemas.openxmlformats.org/officeDocument/2006/relationships" id="836" r:id="rId294"/>
    <p:sldId xmlns:r="http://schemas.openxmlformats.org/officeDocument/2006/relationships" id="842" r:id="rId297"/>
    <p:sldId xmlns:r="http://schemas.openxmlformats.org/officeDocument/2006/relationships" id="848" r:id="rId300"/>
    <p:sldId xmlns:r="http://schemas.openxmlformats.org/officeDocument/2006/relationships" id="854" r:id="rId303"/>
    <p:sldId xmlns:r="http://schemas.openxmlformats.org/officeDocument/2006/relationships" id="860" r:id="rId306"/>
    <p:sldId xmlns:r="http://schemas.openxmlformats.org/officeDocument/2006/relationships" id="866" r:id="rId309"/>
    <p:sldId xmlns:r="http://schemas.openxmlformats.org/officeDocument/2006/relationships" id="872" r:id="rId312"/>
    <p:sldId xmlns:r="http://schemas.openxmlformats.org/officeDocument/2006/relationships" id="878" r:id="rId315"/>
    <p:sldId xmlns:r="http://schemas.openxmlformats.org/officeDocument/2006/relationships" id="884" r:id="rId318"/>
    <p:sldId xmlns:r="http://schemas.openxmlformats.org/officeDocument/2006/relationships" id="890" r:id="rId321"/>
    <p:sldId xmlns:r="http://schemas.openxmlformats.org/officeDocument/2006/relationships" id="896" r:id="rId324"/>
    <p:sldId xmlns:r="http://schemas.openxmlformats.org/officeDocument/2006/relationships" id="902" r:id="rId327"/>
    <p:sldId xmlns:r="http://schemas.openxmlformats.org/officeDocument/2006/relationships" id="908" r:id="rId330"/>
    <p:sldId xmlns:r="http://schemas.openxmlformats.org/officeDocument/2006/relationships" id="914" r:id="rId333"/>
    <p:sldId xmlns:r="http://schemas.openxmlformats.org/officeDocument/2006/relationships" id="920" r:id="rId336"/>
    <p:sldId xmlns:r="http://schemas.openxmlformats.org/officeDocument/2006/relationships" id="926" r:id="rId339"/>
    <p:sldId xmlns:r="http://schemas.openxmlformats.org/officeDocument/2006/relationships" id="932" r:id="rId342"/>
    <p:sldId xmlns:r="http://schemas.openxmlformats.org/officeDocument/2006/relationships" id="938" r:id="rId345"/>
    <p:sldId xmlns:r="http://schemas.openxmlformats.org/officeDocument/2006/relationships" id="944" r:id="rId348"/>
    <p:sldId xmlns:r="http://schemas.openxmlformats.org/officeDocument/2006/relationships" id="950" r:id="rId351"/>
    <p:sldId xmlns:r="http://schemas.openxmlformats.org/officeDocument/2006/relationships" id="956" r:id="rId354"/>
    <p:sldId xmlns:r="http://schemas.openxmlformats.org/officeDocument/2006/relationships" id="962" r:id="rId357"/>
    <p:sldId xmlns:r="http://schemas.openxmlformats.org/officeDocument/2006/relationships" id="968" r:id="rId360"/>
    <p:sldId xmlns:r="http://schemas.openxmlformats.org/officeDocument/2006/relationships" id="974" r:id="rId363"/>
    <p:sldId xmlns:r="http://schemas.openxmlformats.org/officeDocument/2006/relationships" id="980" r:id="rId366"/>
    <p:sldId xmlns:r="http://schemas.openxmlformats.org/officeDocument/2006/relationships" id="986" r:id="rId369"/>
    <p:sldId xmlns:r="http://schemas.openxmlformats.org/officeDocument/2006/relationships" id="992" r:id="rId372"/>
    <p:sldId xmlns:r="http://schemas.openxmlformats.org/officeDocument/2006/relationships" id="998" r:id="rId375"/>
    <p:sldId xmlns:r="http://schemas.openxmlformats.org/officeDocument/2006/relationships" id="1004" r:id="rId378"/>
    <p:sldId xmlns:r="http://schemas.openxmlformats.org/officeDocument/2006/relationships" id="1010" r:id="rId381"/>
    <p:sldId xmlns:r="http://schemas.openxmlformats.org/officeDocument/2006/relationships" id="1016" r:id="rId384"/>
    <p:sldId xmlns:r="http://schemas.openxmlformats.org/officeDocument/2006/relationships" id="1022" r:id="rId387"/>
    <p:sldId xmlns:r="http://schemas.openxmlformats.org/officeDocument/2006/relationships" id="1028" r:id="rId390"/>
    <p:sldId xmlns:r="http://schemas.openxmlformats.org/officeDocument/2006/relationships" id="1034" r:id="rId393"/>
    <p:sldId xmlns:r="http://schemas.openxmlformats.org/officeDocument/2006/relationships" id="1040" r:id="rId396"/>
    <p:sldId xmlns:r="http://schemas.openxmlformats.org/officeDocument/2006/relationships" id="1046" r:id="rId399"/>
    <p:sldId xmlns:r="http://schemas.openxmlformats.org/officeDocument/2006/relationships" id="1052" r:id="rId402"/>
    <p:sldId xmlns:r="http://schemas.openxmlformats.org/officeDocument/2006/relationships" id="1058" r:id="rId405"/>
    <p:sldId xmlns:r="http://schemas.openxmlformats.org/officeDocument/2006/relationships" id="1064" r:id="rId408"/>
    <p:sldId xmlns:r="http://schemas.openxmlformats.org/officeDocument/2006/relationships" id="1070" r:id="rId411"/>
    <p:sldId xmlns:r="http://schemas.openxmlformats.org/officeDocument/2006/relationships" id="1076" r:id="rId414"/>
    <p:sldId xmlns:r="http://schemas.openxmlformats.org/officeDocument/2006/relationships" id="1082" r:id="rId417"/>
    <p:sldId xmlns:r="http://schemas.openxmlformats.org/officeDocument/2006/relationships" id="1088" r:id="rId420"/>
    <p:sldId xmlns:r="http://schemas.openxmlformats.org/officeDocument/2006/relationships" id="1094" r:id="rId423"/>
    <p:sldId xmlns:r="http://schemas.openxmlformats.org/officeDocument/2006/relationships" id="1100" r:id="rId426"/>
    <p:sldId xmlns:r="http://schemas.openxmlformats.org/officeDocument/2006/relationships" id="1106" r:id="rId429"/>
    <p:sldId xmlns:r="http://schemas.openxmlformats.org/officeDocument/2006/relationships" id="1112" r:id="rId432"/>
    <p:sldId xmlns:r="http://schemas.openxmlformats.org/officeDocument/2006/relationships" id="1118" r:id="rId435"/>
    <p:sldId xmlns:r="http://schemas.openxmlformats.org/officeDocument/2006/relationships" id="1124" r:id="rId438"/>
    <p:sldId xmlns:r="http://schemas.openxmlformats.org/officeDocument/2006/relationships" id="1130" r:id="rId441"/>
    <p:sldId xmlns:r="http://schemas.openxmlformats.org/officeDocument/2006/relationships" id="1136" r:id="rId444"/>
    <p:sldId xmlns:r="http://schemas.openxmlformats.org/officeDocument/2006/relationships" id="1142" r:id="rId447"/>
    <p:sldId xmlns:r="http://schemas.openxmlformats.org/officeDocument/2006/relationships" id="1148" r:id="rId450"/>
    <p:sldId xmlns:r="http://schemas.openxmlformats.org/officeDocument/2006/relationships" id="1154" r:id="rId453"/>
    <p:sldId xmlns:r="http://schemas.openxmlformats.org/officeDocument/2006/relationships" id="1160" r:id="rId456"/>
    <p:sldId xmlns:r="http://schemas.openxmlformats.org/officeDocument/2006/relationships" id="1166" r:id="rId459"/>
    <p:sldId xmlns:r="http://schemas.openxmlformats.org/officeDocument/2006/relationships" id="1172" r:id="rId462"/>
    <p:sldId xmlns:r="http://schemas.openxmlformats.org/officeDocument/2006/relationships" id="1178" r:id="rId465"/>
    <p:sldId xmlns:r="http://schemas.openxmlformats.org/officeDocument/2006/relationships" id="1184" r:id="rId468"/>
    <p:sldId xmlns:r="http://schemas.openxmlformats.org/officeDocument/2006/relationships" id="1190" r:id="rId471"/>
    <p:sldId xmlns:r="http://schemas.openxmlformats.org/officeDocument/2006/relationships" id="1196" r:id="rId474"/>
    <p:sldId xmlns:r="http://schemas.openxmlformats.org/officeDocument/2006/relationships" id="1202" r:id="rId477"/>
    <p:sldId xmlns:r="http://schemas.openxmlformats.org/officeDocument/2006/relationships" id="1208" r:id="rId480"/>
    <p:sldId xmlns:r="http://schemas.openxmlformats.org/officeDocument/2006/relationships" id="1214" r:id="rId483"/>
    <p:sldId xmlns:r="http://schemas.openxmlformats.org/officeDocument/2006/relationships" id="1220" r:id="rId486"/>
    <p:sldId xmlns:r="http://schemas.openxmlformats.org/officeDocument/2006/relationships" id="1226" r:id="rId489"/>
    <p:sldId xmlns:r="http://schemas.openxmlformats.org/officeDocument/2006/relationships" id="1232" r:id="rId492"/>
    <p:sldId xmlns:r="http://schemas.openxmlformats.org/officeDocument/2006/relationships" id="1238" r:id="rId495"/>
    <p:sldId xmlns:r="http://schemas.openxmlformats.org/officeDocument/2006/relationships" id="1244" r:id="rId498"/>
    <p:sldId xmlns:r="http://schemas.openxmlformats.org/officeDocument/2006/relationships" id="1250" r:id="rId501"/>
    <p:sldId xmlns:r="http://schemas.openxmlformats.org/officeDocument/2006/relationships" id="1256" r:id="rId504"/>
    <p:sldId xmlns:r="http://schemas.openxmlformats.org/officeDocument/2006/relationships" id="1262" r:id="rId507"/>
    <p:sldId xmlns:r="http://schemas.openxmlformats.org/officeDocument/2006/relationships" id="1268" r:id="rId510"/>
    <p:sldId xmlns:r="http://schemas.openxmlformats.org/officeDocument/2006/relationships" id="1274" r:id="rId513"/>
    <p:sldId xmlns:r="http://schemas.openxmlformats.org/officeDocument/2006/relationships" id="1280" r:id="rId516"/>
    <p:sldId xmlns:r="http://schemas.openxmlformats.org/officeDocument/2006/relationships" id="1286" r:id="rId519"/>
    <p:sldId xmlns:r="http://schemas.openxmlformats.org/officeDocument/2006/relationships" id="1292" r:id="rId522"/>
    <p:sldId xmlns:r="http://schemas.openxmlformats.org/officeDocument/2006/relationships" id="1298" r:id="rId525"/>
  </p:sldIdLst>
  <p:sldSz cx="12191695" cy="6858000"/>
  <p:notesSz cx="7772400" cy="10058400"/>
  <p:defaultTextStyle/>
</p:presentation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1" /><Relationship Type="http://schemas.openxmlformats.org/officeDocument/2006/relationships/theme" Target="/ppt/slideMasters/theme/theme.xml" Id="rId5" /><Relationship Type="http://schemas.openxmlformats.org/officeDocument/2006/relationships/slide" Target="/ppt/slides/slide.xml" Id="rId6" /><Relationship Type="http://schemas.openxmlformats.org/officeDocument/2006/relationships/slide" Target="/ppt/slides/slide2.xml" Id="rId9" /><Relationship Type="http://schemas.openxmlformats.org/officeDocument/2006/relationships/slide" Target="/ppt/slides/slide3.xml" Id="rId12" /><Relationship Type="http://schemas.openxmlformats.org/officeDocument/2006/relationships/slide" Target="/ppt/slides/slide4.xml" Id="rId15" /><Relationship Type="http://schemas.openxmlformats.org/officeDocument/2006/relationships/slide" Target="/ppt/slides/slide5.xml" Id="rId18" /><Relationship Type="http://schemas.openxmlformats.org/officeDocument/2006/relationships/slide" Target="/ppt/slides/slide6.xml" Id="rId21" /><Relationship Type="http://schemas.openxmlformats.org/officeDocument/2006/relationships/slide" Target="/ppt/slides/slide7.xml" Id="rId24" /><Relationship Type="http://schemas.openxmlformats.org/officeDocument/2006/relationships/slide" Target="/ppt/slides/slide8.xml" Id="rId27" /><Relationship Type="http://schemas.openxmlformats.org/officeDocument/2006/relationships/slide" Target="/ppt/slides/slide9.xml" Id="rId30" /><Relationship Type="http://schemas.openxmlformats.org/officeDocument/2006/relationships/slide" Target="/ppt/slides/slidea.xml" Id="rId33" /><Relationship Type="http://schemas.openxmlformats.org/officeDocument/2006/relationships/slide" Target="/ppt/slides/slideb.xml" Id="rId36" /><Relationship Type="http://schemas.openxmlformats.org/officeDocument/2006/relationships/slide" Target="/ppt/slides/slidec.xml" Id="rId39" /><Relationship Type="http://schemas.openxmlformats.org/officeDocument/2006/relationships/slide" Target="/ppt/slides/slided.xml" Id="rId42" /><Relationship Type="http://schemas.openxmlformats.org/officeDocument/2006/relationships/slide" Target="/ppt/slides/slidee.xml" Id="rId45" /><Relationship Type="http://schemas.openxmlformats.org/officeDocument/2006/relationships/slide" Target="/ppt/slides/slidef.xml" Id="rId48" /><Relationship Type="http://schemas.openxmlformats.org/officeDocument/2006/relationships/slide" Target="/ppt/slides/slide10.xml" Id="rId51" /><Relationship Type="http://schemas.openxmlformats.org/officeDocument/2006/relationships/slide" Target="/ppt/slides/slide11.xml" Id="rId54" /><Relationship Type="http://schemas.openxmlformats.org/officeDocument/2006/relationships/slide" Target="/ppt/slides/slide12.xml" Id="rId57" /><Relationship Type="http://schemas.openxmlformats.org/officeDocument/2006/relationships/slide" Target="/ppt/slides/slide13.xml" Id="rId60" /><Relationship Type="http://schemas.openxmlformats.org/officeDocument/2006/relationships/slide" Target="/ppt/slides/slide14.xml" Id="rId63" /><Relationship Type="http://schemas.openxmlformats.org/officeDocument/2006/relationships/slide" Target="/ppt/slides/slide15.xml" Id="rId66" /><Relationship Type="http://schemas.openxmlformats.org/officeDocument/2006/relationships/slide" Target="/ppt/slides/slide16.xml" Id="rId69" /><Relationship Type="http://schemas.openxmlformats.org/officeDocument/2006/relationships/slide" Target="/ppt/slides/slide17.xml" Id="rId72" /><Relationship Type="http://schemas.openxmlformats.org/officeDocument/2006/relationships/slide" Target="/ppt/slides/slide18.xml" Id="rId75" /><Relationship Type="http://schemas.openxmlformats.org/officeDocument/2006/relationships/slide" Target="/ppt/slides/slide19.xml" Id="rId78" /><Relationship Type="http://schemas.openxmlformats.org/officeDocument/2006/relationships/slide" Target="/ppt/slides/slide1a.xml" Id="rId81" /><Relationship Type="http://schemas.openxmlformats.org/officeDocument/2006/relationships/slide" Target="/ppt/slides/slide1b.xml" Id="rId84" /><Relationship Type="http://schemas.openxmlformats.org/officeDocument/2006/relationships/slide" Target="/ppt/slides/slide1c.xml" Id="rId87" /><Relationship Type="http://schemas.openxmlformats.org/officeDocument/2006/relationships/slide" Target="/ppt/slides/slide1d.xml" Id="rId90" /><Relationship Type="http://schemas.openxmlformats.org/officeDocument/2006/relationships/slide" Target="/ppt/slides/slide1e.xml" Id="rId93" /><Relationship Type="http://schemas.openxmlformats.org/officeDocument/2006/relationships/slide" Target="/ppt/slides/slide1f.xml" Id="rId96" /><Relationship Type="http://schemas.openxmlformats.org/officeDocument/2006/relationships/slide" Target="/ppt/slides/slide20.xml" Id="rId99" /><Relationship Type="http://schemas.openxmlformats.org/officeDocument/2006/relationships/slide" Target="/ppt/slides/slide21.xml" Id="rId102" /><Relationship Type="http://schemas.openxmlformats.org/officeDocument/2006/relationships/slide" Target="/ppt/slides/slide22.xml" Id="rId105" /><Relationship Type="http://schemas.openxmlformats.org/officeDocument/2006/relationships/slide" Target="/ppt/slides/slide23.xml" Id="rId108" /><Relationship Type="http://schemas.openxmlformats.org/officeDocument/2006/relationships/slide" Target="/ppt/slides/slide24.xml" Id="rId111" /><Relationship Type="http://schemas.openxmlformats.org/officeDocument/2006/relationships/slide" Target="/ppt/slides/slide25.xml" Id="rId114" /><Relationship Type="http://schemas.openxmlformats.org/officeDocument/2006/relationships/slide" Target="/ppt/slides/slide26.xml" Id="rId117" /><Relationship Type="http://schemas.openxmlformats.org/officeDocument/2006/relationships/slide" Target="/ppt/slides/slide27.xml" Id="rId120" /><Relationship Type="http://schemas.openxmlformats.org/officeDocument/2006/relationships/slide" Target="/ppt/slides/slide28.xml" Id="rId123" /><Relationship Type="http://schemas.openxmlformats.org/officeDocument/2006/relationships/slide" Target="/ppt/slides/slide29.xml" Id="rId126" /><Relationship Type="http://schemas.openxmlformats.org/officeDocument/2006/relationships/slide" Target="/ppt/slides/slide2a.xml" Id="rId129" /><Relationship Type="http://schemas.openxmlformats.org/officeDocument/2006/relationships/slide" Target="/ppt/slides/slide2b.xml" Id="rId132" /><Relationship Type="http://schemas.openxmlformats.org/officeDocument/2006/relationships/slide" Target="/ppt/slides/slide2c.xml" Id="rId135" /><Relationship Type="http://schemas.openxmlformats.org/officeDocument/2006/relationships/slide" Target="/ppt/slides/slide2d.xml" Id="rId138" /><Relationship Type="http://schemas.openxmlformats.org/officeDocument/2006/relationships/slide" Target="/ppt/slides/slide2e.xml" Id="rId141" /><Relationship Type="http://schemas.openxmlformats.org/officeDocument/2006/relationships/slide" Target="/ppt/slides/slide2f.xml" Id="rId144" /><Relationship Type="http://schemas.openxmlformats.org/officeDocument/2006/relationships/slide" Target="/ppt/slides/slide30.xml" Id="rId147" /><Relationship Type="http://schemas.openxmlformats.org/officeDocument/2006/relationships/slide" Target="/ppt/slides/slide31.xml" Id="rId150" /><Relationship Type="http://schemas.openxmlformats.org/officeDocument/2006/relationships/slide" Target="/ppt/slides/slide32.xml" Id="rId153" /><Relationship Type="http://schemas.openxmlformats.org/officeDocument/2006/relationships/slide" Target="/ppt/slides/slide33.xml" Id="rId156" /><Relationship Type="http://schemas.openxmlformats.org/officeDocument/2006/relationships/slide" Target="/ppt/slides/slide34.xml" Id="rId159" /><Relationship Type="http://schemas.openxmlformats.org/officeDocument/2006/relationships/slide" Target="/ppt/slides/slide35.xml" Id="rId162" /><Relationship Type="http://schemas.openxmlformats.org/officeDocument/2006/relationships/slide" Target="/ppt/slides/slide36.xml" Id="rId165" /><Relationship Type="http://schemas.openxmlformats.org/officeDocument/2006/relationships/slide" Target="/ppt/slides/slide37.xml" Id="rId168" /><Relationship Type="http://schemas.openxmlformats.org/officeDocument/2006/relationships/slide" Target="/ppt/slides/slide38.xml" Id="rId171" /><Relationship Type="http://schemas.openxmlformats.org/officeDocument/2006/relationships/slide" Target="/ppt/slides/slide39.xml" Id="rId174" /><Relationship Type="http://schemas.openxmlformats.org/officeDocument/2006/relationships/slide" Target="/ppt/slides/slide3a.xml" Id="rId177" /><Relationship Type="http://schemas.openxmlformats.org/officeDocument/2006/relationships/slide" Target="/ppt/slides/slide3b.xml" Id="rId180" /><Relationship Type="http://schemas.openxmlformats.org/officeDocument/2006/relationships/slide" Target="/ppt/slides/slide3c.xml" Id="rId183" /><Relationship Type="http://schemas.openxmlformats.org/officeDocument/2006/relationships/slide" Target="/ppt/slides/slide3d.xml" Id="rId186" /><Relationship Type="http://schemas.openxmlformats.org/officeDocument/2006/relationships/slide" Target="/ppt/slides/slide3e.xml" Id="rId189" /><Relationship Type="http://schemas.openxmlformats.org/officeDocument/2006/relationships/slide" Target="/ppt/slides/slide3f.xml" Id="rId192" /><Relationship Type="http://schemas.openxmlformats.org/officeDocument/2006/relationships/slide" Target="/ppt/slides/slide40.xml" Id="rId195" /><Relationship Type="http://schemas.openxmlformats.org/officeDocument/2006/relationships/slide" Target="/ppt/slides/slide41.xml" Id="rId198" /><Relationship Type="http://schemas.openxmlformats.org/officeDocument/2006/relationships/slide" Target="/ppt/slides/slide42.xml" Id="rId201" /><Relationship Type="http://schemas.openxmlformats.org/officeDocument/2006/relationships/slide" Target="/ppt/slides/slide43.xml" Id="rId204" /><Relationship Type="http://schemas.openxmlformats.org/officeDocument/2006/relationships/slide" Target="/ppt/slides/slide44.xml" Id="rId207" /><Relationship Type="http://schemas.openxmlformats.org/officeDocument/2006/relationships/slide" Target="/ppt/slides/slide45.xml" Id="rId210" /><Relationship Type="http://schemas.openxmlformats.org/officeDocument/2006/relationships/slide" Target="/ppt/slides/slide46.xml" Id="rId213" /><Relationship Type="http://schemas.openxmlformats.org/officeDocument/2006/relationships/slide" Target="/ppt/slides/slide47.xml" Id="rId216" /><Relationship Type="http://schemas.openxmlformats.org/officeDocument/2006/relationships/slide" Target="/ppt/slides/slide48.xml" Id="rId219" /><Relationship Type="http://schemas.openxmlformats.org/officeDocument/2006/relationships/slide" Target="/ppt/slides/slide49.xml" Id="rId222" /><Relationship Type="http://schemas.openxmlformats.org/officeDocument/2006/relationships/slide" Target="/ppt/slides/slide4a.xml" Id="rId225" /><Relationship Type="http://schemas.openxmlformats.org/officeDocument/2006/relationships/slide" Target="/ppt/slides/slide4b.xml" Id="rId228" /><Relationship Type="http://schemas.openxmlformats.org/officeDocument/2006/relationships/slide" Target="/ppt/slides/slide4c.xml" Id="rId231" /><Relationship Type="http://schemas.openxmlformats.org/officeDocument/2006/relationships/slide" Target="/ppt/slides/slide4d.xml" Id="rId234" /><Relationship Type="http://schemas.openxmlformats.org/officeDocument/2006/relationships/slide" Target="/ppt/slides/slide4e.xml" Id="rId237" /><Relationship Type="http://schemas.openxmlformats.org/officeDocument/2006/relationships/slide" Target="/ppt/slides/slide4f.xml" Id="rId240" /><Relationship Type="http://schemas.openxmlformats.org/officeDocument/2006/relationships/slide" Target="/ppt/slides/slide50.xml" Id="rId243" /><Relationship Type="http://schemas.openxmlformats.org/officeDocument/2006/relationships/slide" Target="/ppt/slides/slide51.xml" Id="rId246" /><Relationship Type="http://schemas.openxmlformats.org/officeDocument/2006/relationships/slide" Target="/ppt/slides/slide52.xml" Id="rId249" /><Relationship Type="http://schemas.openxmlformats.org/officeDocument/2006/relationships/slide" Target="/ppt/slides/slide53.xml" Id="rId252" /><Relationship Type="http://schemas.openxmlformats.org/officeDocument/2006/relationships/slide" Target="/ppt/slides/slide54.xml" Id="rId255" /><Relationship Type="http://schemas.openxmlformats.org/officeDocument/2006/relationships/slide" Target="/ppt/slides/slide55.xml" Id="rId258" /><Relationship Type="http://schemas.openxmlformats.org/officeDocument/2006/relationships/slide" Target="/ppt/slides/slide56.xml" Id="rId261" /><Relationship Type="http://schemas.openxmlformats.org/officeDocument/2006/relationships/slide" Target="/ppt/slides/slide57.xml" Id="rId264" /><Relationship Type="http://schemas.openxmlformats.org/officeDocument/2006/relationships/slide" Target="/ppt/slides/slide58.xml" Id="rId267" /><Relationship Type="http://schemas.openxmlformats.org/officeDocument/2006/relationships/slide" Target="/ppt/slides/slide59.xml" Id="rId270" /><Relationship Type="http://schemas.openxmlformats.org/officeDocument/2006/relationships/slide" Target="/ppt/slides/slide5a.xml" Id="rId273" /><Relationship Type="http://schemas.openxmlformats.org/officeDocument/2006/relationships/slide" Target="/ppt/slides/slide5b.xml" Id="rId276" /><Relationship Type="http://schemas.openxmlformats.org/officeDocument/2006/relationships/slide" Target="/ppt/slides/slide5c.xml" Id="rId279" /><Relationship Type="http://schemas.openxmlformats.org/officeDocument/2006/relationships/slide" Target="/ppt/slides/slide5d.xml" Id="rId282" /><Relationship Type="http://schemas.openxmlformats.org/officeDocument/2006/relationships/slide" Target="/ppt/slides/slide5e.xml" Id="rId285" /><Relationship Type="http://schemas.openxmlformats.org/officeDocument/2006/relationships/slide" Target="/ppt/slides/slide5f.xml" Id="rId288" /><Relationship Type="http://schemas.openxmlformats.org/officeDocument/2006/relationships/slide" Target="/ppt/slides/slide60.xml" Id="rId291" /><Relationship Type="http://schemas.openxmlformats.org/officeDocument/2006/relationships/slide" Target="/ppt/slides/slide61.xml" Id="rId294" /><Relationship Type="http://schemas.openxmlformats.org/officeDocument/2006/relationships/slide" Target="/ppt/slides/slide62.xml" Id="rId297" /><Relationship Type="http://schemas.openxmlformats.org/officeDocument/2006/relationships/slide" Target="/ppt/slides/slide63.xml" Id="rId300" /><Relationship Type="http://schemas.openxmlformats.org/officeDocument/2006/relationships/slide" Target="/ppt/slides/slide64.xml" Id="rId303" /><Relationship Type="http://schemas.openxmlformats.org/officeDocument/2006/relationships/slide" Target="/ppt/slides/slide65.xml" Id="rId306" /><Relationship Type="http://schemas.openxmlformats.org/officeDocument/2006/relationships/slide" Target="/ppt/slides/slide66.xml" Id="rId309" /><Relationship Type="http://schemas.openxmlformats.org/officeDocument/2006/relationships/slide" Target="/ppt/slides/slide67.xml" Id="rId312" /><Relationship Type="http://schemas.openxmlformats.org/officeDocument/2006/relationships/slide" Target="/ppt/slides/slide68.xml" Id="rId315" /><Relationship Type="http://schemas.openxmlformats.org/officeDocument/2006/relationships/slide" Target="/ppt/slides/slide69.xml" Id="rId318" /><Relationship Type="http://schemas.openxmlformats.org/officeDocument/2006/relationships/slide" Target="/ppt/slides/slide6a.xml" Id="rId321" /><Relationship Type="http://schemas.openxmlformats.org/officeDocument/2006/relationships/slide" Target="/ppt/slides/slide6b.xml" Id="rId324" /><Relationship Type="http://schemas.openxmlformats.org/officeDocument/2006/relationships/slide" Target="/ppt/slides/slide6c.xml" Id="rId327" /><Relationship Type="http://schemas.openxmlformats.org/officeDocument/2006/relationships/slide" Target="/ppt/slides/slide6d.xml" Id="rId330" /><Relationship Type="http://schemas.openxmlformats.org/officeDocument/2006/relationships/slide" Target="/ppt/slides/slide6e.xml" Id="rId333" /><Relationship Type="http://schemas.openxmlformats.org/officeDocument/2006/relationships/slide" Target="/ppt/slides/slide6f.xml" Id="rId336" /><Relationship Type="http://schemas.openxmlformats.org/officeDocument/2006/relationships/slide" Target="/ppt/slides/slide70.xml" Id="rId339" /><Relationship Type="http://schemas.openxmlformats.org/officeDocument/2006/relationships/slide" Target="/ppt/slides/slide71.xml" Id="rId342" /><Relationship Type="http://schemas.openxmlformats.org/officeDocument/2006/relationships/slide" Target="/ppt/slides/slide72.xml" Id="rId345" /><Relationship Type="http://schemas.openxmlformats.org/officeDocument/2006/relationships/slide" Target="/ppt/slides/slide73.xml" Id="rId348" /><Relationship Type="http://schemas.openxmlformats.org/officeDocument/2006/relationships/slide" Target="/ppt/slides/slide74.xml" Id="rId351" /><Relationship Type="http://schemas.openxmlformats.org/officeDocument/2006/relationships/slide" Target="/ppt/slides/slide75.xml" Id="rId354" /><Relationship Type="http://schemas.openxmlformats.org/officeDocument/2006/relationships/slide" Target="/ppt/slides/slide76.xml" Id="rId357" /><Relationship Type="http://schemas.openxmlformats.org/officeDocument/2006/relationships/slide" Target="/ppt/slides/slide77.xml" Id="rId360" /><Relationship Type="http://schemas.openxmlformats.org/officeDocument/2006/relationships/slide" Target="/ppt/slides/slide78.xml" Id="rId363" /><Relationship Type="http://schemas.openxmlformats.org/officeDocument/2006/relationships/slide" Target="/ppt/slides/slide79.xml" Id="rId366" /><Relationship Type="http://schemas.openxmlformats.org/officeDocument/2006/relationships/slide" Target="/ppt/slides/slide7a.xml" Id="rId369" /><Relationship Type="http://schemas.openxmlformats.org/officeDocument/2006/relationships/slide" Target="/ppt/slides/slide7b.xml" Id="rId372" /><Relationship Type="http://schemas.openxmlformats.org/officeDocument/2006/relationships/slide" Target="/ppt/slides/slide7c.xml" Id="rId375" /><Relationship Type="http://schemas.openxmlformats.org/officeDocument/2006/relationships/slide" Target="/ppt/slides/slide7d.xml" Id="rId378" /><Relationship Type="http://schemas.openxmlformats.org/officeDocument/2006/relationships/slide" Target="/ppt/slides/slide7e.xml" Id="rId381" /><Relationship Type="http://schemas.openxmlformats.org/officeDocument/2006/relationships/slide" Target="/ppt/slides/slide7f.xml" Id="rId384" /><Relationship Type="http://schemas.openxmlformats.org/officeDocument/2006/relationships/slide" Target="/ppt/slides/slide80.xml" Id="rId387" /><Relationship Type="http://schemas.openxmlformats.org/officeDocument/2006/relationships/slide" Target="/ppt/slides/slide81.xml" Id="rId390" /><Relationship Type="http://schemas.openxmlformats.org/officeDocument/2006/relationships/slide" Target="/ppt/slides/slide82.xml" Id="rId393" /><Relationship Type="http://schemas.openxmlformats.org/officeDocument/2006/relationships/slide" Target="/ppt/slides/slide83.xml" Id="rId396" /><Relationship Type="http://schemas.openxmlformats.org/officeDocument/2006/relationships/slide" Target="/ppt/slides/slide84.xml" Id="rId399" /><Relationship Type="http://schemas.openxmlformats.org/officeDocument/2006/relationships/slide" Target="/ppt/slides/slide85.xml" Id="rId402" /><Relationship Type="http://schemas.openxmlformats.org/officeDocument/2006/relationships/slide" Target="/ppt/slides/slide86.xml" Id="rId405" /><Relationship Type="http://schemas.openxmlformats.org/officeDocument/2006/relationships/slide" Target="/ppt/slides/slide87.xml" Id="rId408" /><Relationship Type="http://schemas.openxmlformats.org/officeDocument/2006/relationships/slide" Target="/ppt/slides/slide88.xml" Id="rId411" /><Relationship Type="http://schemas.openxmlformats.org/officeDocument/2006/relationships/slide" Target="/ppt/slides/slide89.xml" Id="rId414" /><Relationship Type="http://schemas.openxmlformats.org/officeDocument/2006/relationships/slide" Target="/ppt/slides/slide8a.xml" Id="rId417" /><Relationship Type="http://schemas.openxmlformats.org/officeDocument/2006/relationships/slide" Target="/ppt/slides/slide8b.xml" Id="rId420" /><Relationship Type="http://schemas.openxmlformats.org/officeDocument/2006/relationships/slide" Target="/ppt/slides/slide8c.xml" Id="rId423" /><Relationship Type="http://schemas.openxmlformats.org/officeDocument/2006/relationships/slide" Target="/ppt/slides/slide8d.xml" Id="rId426" /><Relationship Type="http://schemas.openxmlformats.org/officeDocument/2006/relationships/slide" Target="/ppt/slides/slide8e.xml" Id="rId429" /><Relationship Type="http://schemas.openxmlformats.org/officeDocument/2006/relationships/slide" Target="/ppt/slides/slide8f.xml" Id="rId432" /><Relationship Type="http://schemas.openxmlformats.org/officeDocument/2006/relationships/slide" Target="/ppt/slides/slide90.xml" Id="rId435" /><Relationship Type="http://schemas.openxmlformats.org/officeDocument/2006/relationships/slide" Target="/ppt/slides/slide91.xml" Id="rId438" /><Relationship Type="http://schemas.openxmlformats.org/officeDocument/2006/relationships/slide" Target="/ppt/slides/slide92.xml" Id="rId441" /><Relationship Type="http://schemas.openxmlformats.org/officeDocument/2006/relationships/slide" Target="/ppt/slides/slide93.xml" Id="rId444" /><Relationship Type="http://schemas.openxmlformats.org/officeDocument/2006/relationships/slide" Target="/ppt/slides/slide94.xml" Id="rId447" /><Relationship Type="http://schemas.openxmlformats.org/officeDocument/2006/relationships/slide" Target="/ppt/slides/slide95.xml" Id="rId450" /><Relationship Type="http://schemas.openxmlformats.org/officeDocument/2006/relationships/slide" Target="/ppt/slides/slide96.xml" Id="rId453" /><Relationship Type="http://schemas.openxmlformats.org/officeDocument/2006/relationships/slide" Target="/ppt/slides/slide97.xml" Id="rId456" /><Relationship Type="http://schemas.openxmlformats.org/officeDocument/2006/relationships/slide" Target="/ppt/slides/slide98.xml" Id="rId459" /><Relationship Type="http://schemas.openxmlformats.org/officeDocument/2006/relationships/slide" Target="/ppt/slides/slide99.xml" Id="rId462" /><Relationship Type="http://schemas.openxmlformats.org/officeDocument/2006/relationships/slide" Target="/ppt/slides/slide9a.xml" Id="rId465" /><Relationship Type="http://schemas.openxmlformats.org/officeDocument/2006/relationships/slide" Target="/ppt/slides/slide9b.xml" Id="rId468" /><Relationship Type="http://schemas.openxmlformats.org/officeDocument/2006/relationships/slide" Target="/ppt/slides/slide9c.xml" Id="rId471" /><Relationship Type="http://schemas.openxmlformats.org/officeDocument/2006/relationships/slide" Target="/ppt/slides/slide9d.xml" Id="rId474" /><Relationship Type="http://schemas.openxmlformats.org/officeDocument/2006/relationships/slide" Target="/ppt/slides/slide9e.xml" Id="rId477" /><Relationship Type="http://schemas.openxmlformats.org/officeDocument/2006/relationships/slide" Target="/ppt/slides/slide9f.xml" Id="rId480" /><Relationship Type="http://schemas.openxmlformats.org/officeDocument/2006/relationships/slide" Target="/ppt/slides/slidea0.xml" Id="rId483" /><Relationship Type="http://schemas.openxmlformats.org/officeDocument/2006/relationships/slide" Target="/ppt/slides/slidea1.xml" Id="rId486" /><Relationship Type="http://schemas.openxmlformats.org/officeDocument/2006/relationships/slide" Target="/ppt/slides/slidea2.xml" Id="rId489" /><Relationship Type="http://schemas.openxmlformats.org/officeDocument/2006/relationships/slide" Target="/ppt/slides/slidea3.xml" Id="rId492" /><Relationship Type="http://schemas.openxmlformats.org/officeDocument/2006/relationships/slide" Target="/ppt/slides/slidea4.xml" Id="rId495" /><Relationship Type="http://schemas.openxmlformats.org/officeDocument/2006/relationships/slide" Target="/ppt/slides/slidea5.xml" Id="rId498" /><Relationship Type="http://schemas.openxmlformats.org/officeDocument/2006/relationships/slide" Target="/ppt/slides/slidea6.xml" Id="rId501" /><Relationship Type="http://schemas.openxmlformats.org/officeDocument/2006/relationships/slide" Target="/ppt/slides/slidea7.xml" Id="rId504" /><Relationship Type="http://schemas.openxmlformats.org/officeDocument/2006/relationships/slide" Target="/ppt/slides/slidea8.xml" Id="rId507" /><Relationship Type="http://schemas.openxmlformats.org/officeDocument/2006/relationships/slide" Target="/ppt/slides/slidea9.xml" Id="rId510" /><Relationship Type="http://schemas.openxmlformats.org/officeDocument/2006/relationships/slide" Target="/ppt/slides/slideaa.xml" Id="rId513" /><Relationship Type="http://schemas.openxmlformats.org/officeDocument/2006/relationships/slide" Target="/ppt/slides/slideab.xml" Id="rId516" /><Relationship Type="http://schemas.openxmlformats.org/officeDocument/2006/relationships/slide" Target="/ppt/slides/slideac.xml" Id="rId519" /><Relationship Type="http://schemas.openxmlformats.org/officeDocument/2006/relationships/slide" Target="/ppt/slides/slidead.xml" Id="rId522" /><Relationship Type="http://schemas.openxmlformats.org/officeDocument/2006/relationships/slide" Target="/ppt/slides/slideae.xml" Id="rId525" /></Relationships>
</file>

<file path=ppt/slideLayouts/_rels/slideLayout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3" /></Relationships>
</file>

<file path=ppt/slideLayouts/slideLayout.xml><?xml version="1.0" encoding="utf-8"?>
<p:sldLayout xmlns:p="http://schemas.openxmlformats.org/presentationml/2006/main">
  <p:cSld>
    <p:spTree>
      <p:nvGrpSpPr>
        <p:cNvPr id="258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Layout>
</file>

<file path=ppt/slideMasters/_rels/slideMaster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" /><Relationship Type="http://schemas.openxmlformats.org/officeDocument/2006/relationships/theme" Target="/ppt/slideMasters/theme/theme.xml" Id="rId4" /></Relationships>
</file>

<file path=ppt/slideMasters/slideMaster.xml><?xml version="1.0" encoding="utf-8"?>
<p:sldMaster xmlns:p="http://schemas.openxmlformats.org/presentationml/2006/main">
  <p:cSld>
    <p:spTree>
      <p:nvGrpSpPr>
        <p:cNvPr id="257" name=""/>
        <p:cNvGrpSpPr/>
        <p:nvPr/>
      </p:nvGrpSpPr>
      <p:grpSpPr>
        <a:xfrm xmlns:a="http://schemas.openxmlformats.org/drawingml/2006/main"/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xmlns:r="http://schemas.openxmlformats.org/officeDocument/2006/relationships" id="2147483650" r:id="rId2"/>
  </p:sldLayoutIdLst>
  <p:txStyles>
    <p:titleStyle/>
    <p:bodyStyle/>
    <p:otherStyle/>
  </p:txStyles>
</p:sldMaster>
</file>

<file path=ppt/slideMasters/theme/theme.xml><?xml version="1.0" encoding="utf-8"?>
<a:theme xmlns:a="http://schemas.openxmlformats.org/drawingml/2006/main" name="Reporting Services 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Reporting Services Theme Elements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slides/_rels/slid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7" /><Relationship Type="http://schemas.openxmlformats.org/officeDocument/2006/relationships/image" Target="/ppt/media/image.png" Id="rId8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2" /><Relationship Type="http://schemas.openxmlformats.org/officeDocument/2006/relationships/image" Target="/ppt/media/image10.png" Id="rId53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5" /><Relationship Type="http://schemas.openxmlformats.org/officeDocument/2006/relationships/image" Target="/ppt/media/image11.png" Id="rId56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8" /><Relationship Type="http://schemas.openxmlformats.org/officeDocument/2006/relationships/image" Target="/ppt/media/image12.png" Id="rId59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61" /><Relationship Type="http://schemas.openxmlformats.org/officeDocument/2006/relationships/image" Target="/ppt/media/image13.png" Id="rId6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64" /><Relationship Type="http://schemas.openxmlformats.org/officeDocument/2006/relationships/image" Target="/ppt/media/image14.png" Id="rId65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67" /><Relationship Type="http://schemas.openxmlformats.org/officeDocument/2006/relationships/image" Target="/ppt/media/image15.png" Id="rId68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70" /><Relationship Type="http://schemas.openxmlformats.org/officeDocument/2006/relationships/image" Target="/ppt/media/image16.png" Id="rId7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73" /><Relationship Type="http://schemas.openxmlformats.org/officeDocument/2006/relationships/image" Target="/ppt/media/image17.png" Id="rId7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76" /><Relationship Type="http://schemas.openxmlformats.org/officeDocument/2006/relationships/image" Target="/ppt/media/image18.png" Id="rId77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79" /><Relationship Type="http://schemas.openxmlformats.org/officeDocument/2006/relationships/image" Target="/ppt/media/image19.png" Id="rId80" /></Relationships>
</file>

<file path=ppt/slides/_rels/slide1a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82" /><Relationship Type="http://schemas.openxmlformats.org/officeDocument/2006/relationships/image" Target="/ppt/media/image1a.png" Id="rId83" /></Relationships>
</file>

<file path=ppt/slides/_rels/slide1b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85" /><Relationship Type="http://schemas.openxmlformats.org/officeDocument/2006/relationships/image" Target="/ppt/media/image1b.png" Id="rId86" /></Relationships>
</file>

<file path=ppt/slides/_rels/slide1c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88" /><Relationship Type="http://schemas.openxmlformats.org/officeDocument/2006/relationships/image" Target="/ppt/media/image1c.png" Id="rId89" /></Relationships>
</file>

<file path=ppt/slides/_rels/slide1d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91" /><Relationship Type="http://schemas.openxmlformats.org/officeDocument/2006/relationships/image" Target="/ppt/media/image1d.png" Id="rId92" /></Relationships>
</file>

<file path=ppt/slides/_rels/slide1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94" /><Relationship Type="http://schemas.openxmlformats.org/officeDocument/2006/relationships/image" Target="/ppt/media/image1e.png" Id="rId95" /></Relationships>
</file>

<file path=ppt/slides/_rels/slide1f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97" /><Relationship Type="http://schemas.openxmlformats.org/officeDocument/2006/relationships/image" Target="/ppt/media/image1f.png" Id="rId98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0" /><Relationship Type="http://schemas.openxmlformats.org/officeDocument/2006/relationships/image" Target="/ppt/media/image2.png" Id="rId1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00" /><Relationship Type="http://schemas.openxmlformats.org/officeDocument/2006/relationships/image" Target="/ppt/media/image20.png" Id="rId10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03" /><Relationship Type="http://schemas.openxmlformats.org/officeDocument/2006/relationships/image" Target="/ppt/media/image21.png" Id="rId104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06" /><Relationship Type="http://schemas.openxmlformats.org/officeDocument/2006/relationships/image" Target="/ppt/media/image22.png" Id="rId107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09" /><Relationship Type="http://schemas.openxmlformats.org/officeDocument/2006/relationships/image" Target="/ppt/media/image23.png" Id="rId110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12" /><Relationship Type="http://schemas.openxmlformats.org/officeDocument/2006/relationships/image" Target="/ppt/media/image24.png" Id="rId113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15" /><Relationship Type="http://schemas.openxmlformats.org/officeDocument/2006/relationships/image" Target="/ppt/media/image25.png" Id="rId116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18" /><Relationship Type="http://schemas.openxmlformats.org/officeDocument/2006/relationships/image" Target="/ppt/media/image26.png" Id="rId119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21" /><Relationship Type="http://schemas.openxmlformats.org/officeDocument/2006/relationships/image" Target="/ppt/media/image27.png" Id="rId122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24" /><Relationship Type="http://schemas.openxmlformats.org/officeDocument/2006/relationships/image" Target="/ppt/media/image28.png" Id="rId125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27" /><Relationship Type="http://schemas.openxmlformats.org/officeDocument/2006/relationships/image" Target="/ppt/media/image29.png" Id="rId128" /></Relationships>
</file>

<file path=ppt/slides/_rels/slide2a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30" /><Relationship Type="http://schemas.openxmlformats.org/officeDocument/2006/relationships/image" Target="/ppt/media/image2a.png" Id="rId131" /></Relationships>
</file>

<file path=ppt/slides/_rels/slide2b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33" /><Relationship Type="http://schemas.openxmlformats.org/officeDocument/2006/relationships/image" Target="/ppt/media/image2b.png" Id="rId134" /></Relationships>
</file>

<file path=ppt/slides/_rels/slide2c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36" /><Relationship Type="http://schemas.openxmlformats.org/officeDocument/2006/relationships/image" Target="/ppt/media/image2c.png" Id="rId137" /></Relationships>
</file>

<file path=ppt/slides/_rels/slide2d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39" /><Relationship Type="http://schemas.openxmlformats.org/officeDocument/2006/relationships/image" Target="/ppt/media/image2d.png" Id="rId140" /></Relationships>
</file>

<file path=ppt/slides/_rels/slide2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42" /><Relationship Type="http://schemas.openxmlformats.org/officeDocument/2006/relationships/image" Target="/ppt/media/image2e.png" Id="rId143" /></Relationships>
</file>

<file path=ppt/slides/_rels/slide2f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45" /><Relationship Type="http://schemas.openxmlformats.org/officeDocument/2006/relationships/image" Target="/ppt/media/image2f.png" Id="rId146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3" /><Relationship Type="http://schemas.openxmlformats.org/officeDocument/2006/relationships/image" Target="/ppt/media/image3.png" Id="rId14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48" /><Relationship Type="http://schemas.openxmlformats.org/officeDocument/2006/relationships/image" Target="/ppt/media/image30.png" Id="rId149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51" /><Relationship Type="http://schemas.openxmlformats.org/officeDocument/2006/relationships/image" Target="/ppt/media/image31.png" Id="rId152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54" /><Relationship Type="http://schemas.openxmlformats.org/officeDocument/2006/relationships/image" Target="/ppt/media/image32.png" Id="rId155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57" /><Relationship Type="http://schemas.openxmlformats.org/officeDocument/2006/relationships/image" Target="/ppt/media/image33.png" Id="rId158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60" /><Relationship Type="http://schemas.openxmlformats.org/officeDocument/2006/relationships/image" Target="/ppt/media/image34.png" Id="rId161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63" /><Relationship Type="http://schemas.openxmlformats.org/officeDocument/2006/relationships/image" Target="/ppt/media/image35.png" Id="rId164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66" /><Relationship Type="http://schemas.openxmlformats.org/officeDocument/2006/relationships/image" Target="/ppt/media/image36.png" Id="rId167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69" /><Relationship Type="http://schemas.openxmlformats.org/officeDocument/2006/relationships/image" Target="/ppt/media/image37.png" Id="rId170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72" /><Relationship Type="http://schemas.openxmlformats.org/officeDocument/2006/relationships/image" Target="/ppt/media/image38.png" Id="rId173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75" /><Relationship Type="http://schemas.openxmlformats.org/officeDocument/2006/relationships/image" Target="/ppt/media/image39.png" Id="rId176" /></Relationships>
</file>

<file path=ppt/slides/_rels/slide3a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78" /><Relationship Type="http://schemas.openxmlformats.org/officeDocument/2006/relationships/image" Target="/ppt/media/image3a.png" Id="rId179" /></Relationships>
</file>

<file path=ppt/slides/_rels/slide3b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81" /><Relationship Type="http://schemas.openxmlformats.org/officeDocument/2006/relationships/image" Target="/ppt/media/image3b.png" Id="rId182" /></Relationships>
</file>

<file path=ppt/slides/_rels/slide3c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84" /><Relationship Type="http://schemas.openxmlformats.org/officeDocument/2006/relationships/image" Target="/ppt/media/image3c.png" Id="rId185" /></Relationships>
</file>

<file path=ppt/slides/_rels/slide3d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87" /><Relationship Type="http://schemas.openxmlformats.org/officeDocument/2006/relationships/image" Target="/ppt/media/image3d.png" Id="rId188" /></Relationships>
</file>

<file path=ppt/slides/_rels/slide3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90" /><Relationship Type="http://schemas.openxmlformats.org/officeDocument/2006/relationships/image" Target="/ppt/media/image3e.png" Id="rId191" /></Relationships>
</file>

<file path=ppt/slides/_rels/slide3f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93" /><Relationship Type="http://schemas.openxmlformats.org/officeDocument/2006/relationships/image" Target="/ppt/media/image3f.png" Id="rId19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6" /><Relationship Type="http://schemas.openxmlformats.org/officeDocument/2006/relationships/image" Target="/ppt/media/image4.png" Id="rId17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96" /><Relationship Type="http://schemas.openxmlformats.org/officeDocument/2006/relationships/image" Target="/ppt/media/image40.png" Id="rId197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99" /><Relationship Type="http://schemas.openxmlformats.org/officeDocument/2006/relationships/image" Target="/ppt/media/image41.png" Id="rId200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02" /><Relationship Type="http://schemas.openxmlformats.org/officeDocument/2006/relationships/image" Target="/ppt/media/image42.png" Id="rId203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05" /><Relationship Type="http://schemas.openxmlformats.org/officeDocument/2006/relationships/image" Target="/ppt/media/image43.png" Id="rId206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08" /><Relationship Type="http://schemas.openxmlformats.org/officeDocument/2006/relationships/image" Target="/ppt/media/image44.png" Id="rId209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11" /><Relationship Type="http://schemas.openxmlformats.org/officeDocument/2006/relationships/image" Target="/ppt/media/image45.png" Id="rId212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14" /><Relationship Type="http://schemas.openxmlformats.org/officeDocument/2006/relationships/image" Target="/ppt/media/image46.png" Id="rId215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17" /><Relationship Type="http://schemas.openxmlformats.org/officeDocument/2006/relationships/image" Target="/ppt/media/image47.png" Id="rId218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20" /><Relationship Type="http://schemas.openxmlformats.org/officeDocument/2006/relationships/image" Target="/ppt/media/image48.png" Id="rId221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23" /><Relationship Type="http://schemas.openxmlformats.org/officeDocument/2006/relationships/image" Target="/ppt/media/image49.png" Id="rId224" /></Relationships>
</file>

<file path=ppt/slides/_rels/slide4a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26" /><Relationship Type="http://schemas.openxmlformats.org/officeDocument/2006/relationships/image" Target="/ppt/media/image4a.png" Id="rId227" /></Relationships>
</file>

<file path=ppt/slides/_rels/slide4b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29" /><Relationship Type="http://schemas.openxmlformats.org/officeDocument/2006/relationships/image" Target="/ppt/media/image4b.png" Id="rId230" /></Relationships>
</file>

<file path=ppt/slides/_rels/slide4c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32" /><Relationship Type="http://schemas.openxmlformats.org/officeDocument/2006/relationships/image" Target="/ppt/media/image4c.png" Id="rId233" /></Relationships>
</file>

<file path=ppt/slides/_rels/slide4d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35" /><Relationship Type="http://schemas.openxmlformats.org/officeDocument/2006/relationships/image" Target="/ppt/media/image4d.png" Id="rId236" /></Relationships>
</file>

<file path=ppt/slides/_rels/slide4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38" /><Relationship Type="http://schemas.openxmlformats.org/officeDocument/2006/relationships/image" Target="/ppt/media/image4e.png" Id="rId239" /></Relationships>
</file>

<file path=ppt/slides/_rels/slide4f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41" /><Relationship Type="http://schemas.openxmlformats.org/officeDocument/2006/relationships/image" Target="/ppt/media/image4f.png" Id="rId24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9" /><Relationship Type="http://schemas.openxmlformats.org/officeDocument/2006/relationships/image" Target="/ppt/media/image5.png" Id="rId20" /></Relationships>
</file>

<file path=ppt/slides/_rels/slide50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44" /><Relationship Type="http://schemas.openxmlformats.org/officeDocument/2006/relationships/image" Target="/ppt/media/image50.png" Id="rId245" /></Relationships>
</file>

<file path=ppt/slides/_rels/slide51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47" /><Relationship Type="http://schemas.openxmlformats.org/officeDocument/2006/relationships/image" Target="/ppt/media/image51.png" Id="rId248" /></Relationships>
</file>

<file path=ppt/slides/_rels/slide52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50" /><Relationship Type="http://schemas.openxmlformats.org/officeDocument/2006/relationships/image" Target="/ppt/media/image52.png" Id="rId251" /></Relationships>
</file>

<file path=ppt/slides/_rels/slide53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53" /><Relationship Type="http://schemas.openxmlformats.org/officeDocument/2006/relationships/image" Target="/ppt/media/image53.png" Id="rId254" /></Relationships>
</file>

<file path=ppt/slides/_rels/slide54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56" /><Relationship Type="http://schemas.openxmlformats.org/officeDocument/2006/relationships/image" Target="/ppt/media/image54.png" Id="rId257" /></Relationships>
</file>

<file path=ppt/slides/_rels/slide55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59" /><Relationship Type="http://schemas.openxmlformats.org/officeDocument/2006/relationships/image" Target="/ppt/media/image55.png" Id="rId260" /></Relationships>
</file>

<file path=ppt/slides/_rels/slide56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62" /><Relationship Type="http://schemas.openxmlformats.org/officeDocument/2006/relationships/image" Target="/ppt/media/image56.png" Id="rId263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65" /><Relationship Type="http://schemas.openxmlformats.org/officeDocument/2006/relationships/image" Target="/ppt/media/image57.png" Id="rId266" /></Relationships>
</file>

<file path=ppt/slides/_rels/slide58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68" /><Relationship Type="http://schemas.openxmlformats.org/officeDocument/2006/relationships/image" Target="/ppt/media/image58.png" Id="rId269" /></Relationships>
</file>

<file path=ppt/slides/_rels/slide59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71" /><Relationship Type="http://schemas.openxmlformats.org/officeDocument/2006/relationships/image" Target="/ppt/media/image59.png" Id="rId272" /></Relationships>
</file>

<file path=ppt/slides/_rels/slide5a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74" /><Relationship Type="http://schemas.openxmlformats.org/officeDocument/2006/relationships/image" Target="/ppt/media/image5a.png" Id="rId275" /></Relationships>
</file>

<file path=ppt/slides/_rels/slide5b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77" /><Relationship Type="http://schemas.openxmlformats.org/officeDocument/2006/relationships/image" Target="/ppt/media/image5b.png" Id="rId278" /></Relationships>
</file>

<file path=ppt/slides/_rels/slide5c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80" /><Relationship Type="http://schemas.openxmlformats.org/officeDocument/2006/relationships/image" Target="/ppt/media/image5c.png" Id="rId281" /></Relationships>
</file>

<file path=ppt/slides/_rels/slide5d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83" /><Relationship Type="http://schemas.openxmlformats.org/officeDocument/2006/relationships/image" Target="/ppt/media/image5d.png" Id="rId284" /></Relationships>
</file>

<file path=ppt/slides/_rels/slide5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86" /><Relationship Type="http://schemas.openxmlformats.org/officeDocument/2006/relationships/image" Target="/ppt/media/image5e.png" Id="rId287" /></Relationships>
</file>

<file path=ppt/slides/_rels/slide5f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89" /><Relationship Type="http://schemas.openxmlformats.org/officeDocument/2006/relationships/image" Target="/ppt/media/image5f.png" Id="rId290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2" /><Relationship Type="http://schemas.openxmlformats.org/officeDocument/2006/relationships/image" Target="/ppt/media/image6.png" Id="rId23" /></Relationships>
</file>

<file path=ppt/slides/_rels/slide60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92" /><Relationship Type="http://schemas.openxmlformats.org/officeDocument/2006/relationships/image" Target="/ppt/media/image60.png" Id="rId293" /></Relationships>
</file>

<file path=ppt/slides/_rels/slide61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95" /><Relationship Type="http://schemas.openxmlformats.org/officeDocument/2006/relationships/image" Target="/ppt/media/image61.png" Id="rId296" /></Relationships>
</file>

<file path=ppt/slides/_rels/slide62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98" /><Relationship Type="http://schemas.openxmlformats.org/officeDocument/2006/relationships/image" Target="/ppt/media/image62.png" Id="rId299" /></Relationships>
</file>

<file path=ppt/slides/_rels/slide63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01" /><Relationship Type="http://schemas.openxmlformats.org/officeDocument/2006/relationships/image" Target="/ppt/media/image63.png" Id="rId302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04" /><Relationship Type="http://schemas.openxmlformats.org/officeDocument/2006/relationships/image" Target="/ppt/media/image64.png" Id="rId305" /></Relationships>
</file>

<file path=ppt/slides/_rels/slide65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07" /><Relationship Type="http://schemas.openxmlformats.org/officeDocument/2006/relationships/image" Target="/ppt/media/image65.png" Id="rId308" /></Relationships>
</file>

<file path=ppt/slides/_rels/slide66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10" /><Relationship Type="http://schemas.openxmlformats.org/officeDocument/2006/relationships/image" Target="/ppt/media/image66.png" Id="rId311" /></Relationships>
</file>

<file path=ppt/slides/_rels/slide67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13" /><Relationship Type="http://schemas.openxmlformats.org/officeDocument/2006/relationships/image" Target="/ppt/media/image67.png" Id="rId314" /></Relationships>
</file>

<file path=ppt/slides/_rels/slide68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16" /><Relationship Type="http://schemas.openxmlformats.org/officeDocument/2006/relationships/image" Target="/ppt/media/image68.png" Id="rId317" /></Relationships>
</file>

<file path=ppt/slides/_rels/slide69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19" /><Relationship Type="http://schemas.openxmlformats.org/officeDocument/2006/relationships/image" Target="/ppt/media/image69.png" Id="rId320" /></Relationships>
</file>

<file path=ppt/slides/_rels/slide6a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22" /><Relationship Type="http://schemas.openxmlformats.org/officeDocument/2006/relationships/image" Target="/ppt/media/image6a.png" Id="rId323" /></Relationships>
</file>

<file path=ppt/slides/_rels/slide6b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25" /><Relationship Type="http://schemas.openxmlformats.org/officeDocument/2006/relationships/image" Target="/ppt/media/image6b.png" Id="rId326" /></Relationships>
</file>

<file path=ppt/slides/_rels/slide6c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28" /><Relationship Type="http://schemas.openxmlformats.org/officeDocument/2006/relationships/image" Target="/ppt/media/image6c.png" Id="rId329" /></Relationships>
</file>

<file path=ppt/slides/_rels/slide6d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31" /><Relationship Type="http://schemas.openxmlformats.org/officeDocument/2006/relationships/image" Target="/ppt/media/image6d.png" Id="rId332" /></Relationships>
</file>

<file path=ppt/slides/_rels/slide6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34" /><Relationship Type="http://schemas.openxmlformats.org/officeDocument/2006/relationships/image" Target="/ppt/media/image6e.png" Id="rId335" /></Relationships>
</file>

<file path=ppt/slides/_rels/slide6f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37" /><Relationship Type="http://schemas.openxmlformats.org/officeDocument/2006/relationships/image" Target="/ppt/media/image6f.png" Id="rId338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5" /><Relationship Type="http://schemas.openxmlformats.org/officeDocument/2006/relationships/image" Target="/ppt/media/image7.png" Id="rId26" /></Relationships>
</file>

<file path=ppt/slides/_rels/slide70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40" /><Relationship Type="http://schemas.openxmlformats.org/officeDocument/2006/relationships/image" Target="/ppt/media/image70.png" Id="rId341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43" /><Relationship Type="http://schemas.openxmlformats.org/officeDocument/2006/relationships/image" Target="/ppt/media/image71.png" Id="rId344" /></Relationships>
</file>

<file path=ppt/slides/_rels/slide72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46" /><Relationship Type="http://schemas.openxmlformats.org/officeDocument/2006/relationships/image" Target="/ppt/media/image72.png" Id="rId347" /></Relationships>
</file>

<file path=ppt/slides/_rels/slide73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49" /><Relationship Type="http://schemas.openxmlformats.org/officeDocument/2006/relationships/image" Target="/ppt/media/image73.png" Id="rId350" /></Relationships>
</file>

<file path=ppt/slides/_rels/slide74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52" /><Relationship Type="http://schemas.openxmlformats.org/officeDocument/2006/relationships/image" Target="/ppt/media/image74.png" Id="rId353" /></Relationships>
</file>

<file path=ppt/slides/_rels/slide75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55" /><Relationship Type="http://schemas.openxmlformats.org/officeDocument/2006/relationships/image" Target="/ppt/media/image75.png" Id="rId356" /></Relationships>
</file>

<file path=ppt/slides/_rels/slide76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58" /><Relationship Type="http://schemas.openxmlformats.org/officeDocument/2006/relationships/image" Target="/ppt/media/image76.png" Id="rId359" /></Relationships>
</file>

<file path=ppt/slides/_rels/slide77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61" /><Relationship Type="http://schemas.openxmlformats.org/officeDocument/2006/relationships/image" Target="/ppt/media/image77.png" Id="rId362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64" /><Relationship Type="http://schemas.openxmlformats.org/officeDocument/2006/relationships/image" Target="/ppt/media/image78.png" Id="rId365" /></Relationships>
</file>

<file path=ppt/slides/_rels/slide79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67" /><Relationship Type="http://schemas.openxmlformats.org/officeDocument/2006/relationships/image" Target="/ppt/media/image79.png" Id="rId368" /></Relationships>
</file>

<file path=ppt/slides/_rels/slide7a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70" /><Relationship Type="http://schemas.openxmlformats.org/officeDocument/2006/relationships/image" Target="/ppt/media/image7a.png" Id="rId371" /></Relationships>
</file>

<file path=ppt/slides/_rels/slide7b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73" /><Relationship Type="http://schemas.openxmlformats.org/officeDocument/2006/relationships/image" Target="/ppt/media/image7b.png" Id="rId374" /></Relationships>
</file>

<file path=ppt/slides/_rels/slide7c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76" /><Relationship Type="http://schemas.openxmlformats.org/officeDocument/2006/relationships/image" Target="/ppt/media/image7c.png" Id="rId377" /></Relationships>
</file>

<file path=ppt/slides/_rels/slide7d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79" /><Relationship Type="http://schemas.openxmlformats.org/officeDocument/2006/relationships/image" Target="/ppt/media/image7d.png" Id="rId380" /></Relationships>
</file>

<file path=ppt/slides/_rels/slide7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82" /><Relationship Type="http://schemas.openxmlformats.org/officeDocument/2006/relationships/image" Target="/ppt/media/image7e.png" Id="rId383" /></Relationships>
</file>

<file path=ppt/slides/_rels/slide7f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85" /><Relationship Type="http://schemas.openxmlformats.org/officeDocument/2006/relationships/image" Target="/ppt/media/image7f.png" Id="rId386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28" /><Relationship Type="http://schemas.openxmlformats.org/officeDocument/2006/relationships/image" Target="/ppt/media/image8.png" Id="rId29" /></Relationships>
</file>

<file path=ppt/slides/_rels/slide80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88" /><Relationship Type="http://schemas.openxmlformats.org/officeDocument/2006/relationships/image" Target="/ppt/media/image80.png" Id="rId389" /></Relationships>
</file>

<file path=ppt/slides/_rels/slide81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91" /><Relationship Type="http://schemas.openxmlformats.org/officeDocument/2006/relationships/image" Target="/ppt/media/image81.png" Id="rId392" /></Relationships>
</file>

<file path=ppt/slides/_rels/slide82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94" /><Relationship Type="http://schemas.openxmlformats.org/officeDocument/2006/relationships/image" Target="/ppt/media/image82.png" Id="rId395" /></Relationships>
</file>

<file path=ppt/slides/_rels/slide83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97" /><Relationship Type="http://schemas.openxmlformats.org/officeDocument/2006/relationships/image" Target="/ppt/media/image83.png" Id="rId398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00" /><Relationship Type="http://schemas.openxmlformats.org/officeDocument/2006/relationships/image" Target="/ppt/media/image84.png" Id="rId401" /></Relationships>
</file>

<file path=ppt/slides/_rels/slide85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03" /><Relationship Type="http://schemas.openxmlformats.org/officeDocument/2006/relationships/image" Target="/ppt/media/image85.png" Id="rId404" /></Relationships>
</file>

<file path=ppt/slides/_rels/slide86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06" /><Relationship Type="http://schemas.openxmlformats.org/officeDocument/2006/relationships/image" Target="/ppt/media/image86.png" Id="rId407" /></Relationships>
</file>

<file path=ppt/slides/_rels/slide87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09" /><Relationship Type="http://schemas.openxmlformats.org/officeDocument/2006/relationships/image" Target="/ppt/media/image87.png" Id="rId410" /></Relationships>
</file>

<file path=ppt/slides/_rels/slide88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12" /><Relationship Type="http://schemas.openxmlformats.org/officeDocument/2006/relationships/image" Target="/ppt/media/image88.png" Id="rId413" /></Relationships>
</file>

<file path=ppt/slides/_rels/slide89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15" /><Relationship Type="http://schemas.openxmlformats.org/officeDocument/2006/relationships/image" Target="/ppt/media/image89.png" Id="rId416" /></Relationships>
</file>

<file path=ppt/slides/_rels/slide8a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18" /><Relationship Type="http://schemas.openxmlformats.org/officeDocument/2006/relationships/image" Target="/ppt/media/image8a.png" Id="rId419" /></Relationships>
</file>

<file path=ppt/slides/_rels/slide8b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21" /><Relationship Type="http://schemas.openxmlformats.org/officeDocument/2006/relationships/image" Target="/ppt/media/image8b.png" Id="rId422" /></Relationships>
</file>

<file path=ppt/slides/_rels/slide8c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24" /><Relationship Type="http://schemas.openxmlformats.org/officeDocument/2006/relationships/image" Target="/ppt/media/image8c.png" Id="rId425" /></Relationships>
</file>

<file path=ppt/slides/_rels/slide8d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27" /><Relationship Type="http://schemas.openxmlformats.org/officeDocument/2006/relationships/image" Target="/ppt/media/image8d.png" Id="rId428" /></Relationships>
</file>

<file path=ppt/slides/_rels/slide8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30" /><Relationship Type="http://schemas.openxmlformats.org/officeDocument/2006/relationships/image" Target="/ppt/media/image8e.png" Id="rId431" /></Relationships>
</file>

<file path=ppt/slides/_rels/slide8f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33" /><Relationship Type="http://schemas.openxmlformats.org/officeDocument/2006/relationships/image" Target="/ppt/media/image8f.png" Id="rId43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1" /><Relationship Type="http://schemas.openxmlformats.org/officeDocument/2006/relationships/image" Target="/ppt/media/image9.png" Id="rId32" /></Relationships>
</file>

<file path=ppt/slides/_rels/slide90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36" /><Relationship Type="http://schemas.openxmlformats.org/officeDocument/2006/relationships/image" Target="/ppt/media/image90.png" Id="rId437" /></Relationships>
</file>

<file path=ppt/slides/_rels/slide91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39" /><Relationship Type="http://schemas.openxmlformats.org/officeDocument/2006/relationships/image" Target="/ppt/media/image91.png" Id="rId440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42" /><Relationship Type="http://schemas.openxmlformats.org/officeDocument/2006/relationships/image" Target="/ppt/media/image92.png" Id="rId443" /></Relationships>
</file>

<file path=ppt/slides/_rels/slide93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45" /><Relationship Type="http://schemas.openxmlformats.org/officeDocument/2006/relationships/image" Target="/ppt/media/image93.png" Id="rId446" /></Relationships>
</file>

<file path=ppt/slides/_rels/slide94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48" /><Relationship Type="http://schemas.openxmlformats.org/officeDocument/2006/relationships/image" Target="/ppt/media/image94.png" Id="rId449" /></Relationships>
</file>

<file path=ppt/slides/_rels/slide95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51" /><Relationship Type="http://schemas.openxmlformats.org/officeDocument/2006/relationships/image" Target="/ppt/media/image95.png" Id="rId452" /></Relationships>
</file>

<file path=ppt/slides/_rels/slide96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54" /><Relationship Type="http://schemas.openxmlformats.org/officeDocument/2006/relationships/image" Target="/ppt/media/image96.png" Id="rId455" /></Relationships>
</file>

<file path=ppt/slides/_rels/slide97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57" /><Relationship Type="http://schemas.openxmlformats.org/officeDocument/2006/relationships/image" Target="/ppt/media/image97.png" Id="rId458" /></Relationships>
</file>

<file path=ppt/slides/_rels/slide98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60" /><Relationship Type="http://schemas.openxmlformats.org/officeDocument/2006/relationships/image" Target="/ppt/media/image98.png" Id="rId461" /></Relationships>
</file>

<file path=ppt/slides/_rels/slide99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63" /><Relationship Type="http://schemas.openxmlformats.org/officeDocument/2006/relationships/image" Target="/ppt/media/image99.png" Id="rId464" /></Relationships>
</file>

<file path=ppt/slides/_rels/slide9a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66" /><Relationship Type="http://schemas.openxmlformats.org/officeDocument/2006/relationships/image" Target="/ppt/media/image9a.png" Id="rId467" /></Relationships>
</file>

<file path=ppt/slides/_rels/slide9b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69" /><Relationship Type="http://schemas.openxmlformats.org/officeDocument/2006/relationships/image" Target="/ppt/media/image9b.png" Id="rId470" /></Relationships>
</file>

<file path=ppt/slides/_rels/slide9c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72" /><Relationship Type="http://schemas.openxmlformats.org/officeDocument/2006/relationships/image" Target="/ppt/media/image9c.png" Id="rId473" /></Relationships>
</file>

<file path=ppt/slides/_rels/slide9d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75" /><Relationship Type="http://schemas.openxmlformats.org/officeDocument/2006/relationships/image" Target="/ppt/media/image9d.png" Id="rId476" /></Relationships>
</file>

<file path=ppt/slides/_rels/slide9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78" /><Relationship Type="http://schemas.openxmlformats.org/officeDocument/2006/relationships/image" Target="/ppt/media/image9e.png" Id="rId479" /></Relationships>
</file>

<file path=ppt/slides/_rels/slide9f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81" /><Relationship Type="http://schemas.openxmlformats.org/officeDocument/2006/relationships/image" Target="/ppt/media/image9f.png" Id="rId482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4" /><Relationship Type="http://schemas.openxmlformats.org/officeDocument/2006/relationships/image" Target="/ppt/media/imagea.png" Id="rId35" /></Relationships>
</file>

<file path=ppt/slides/_rels/slidea0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84" /><Relationship Type="http://schemas.openxmlformats.org/officeDocument/2006/relationships/image" Target="/ppt/media/imagea0.png" Id="rId485" /></Relationships>
</file>

<file path=ppt/slides/_rels/slidea1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87" /><Relationship Type="http://schemas.openxmlformats.org/officeDocument/2006/relationships/image" Target="/ppt/media/imagea1.png" Id="rId488" /></Relationships>
</file>

<file path=ppt/slides/_rels/slidea2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90" /><Relationship Type="http://schemas.openxmlformats.org/officeDocument/2006/relationships/image" Target="/ppt/media/imagea2.png" Id="rId491" /></Relationships>
</file>

<file path=ppt/slides/_rels/slidea3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93" /><Relationship Type="http://schemas.openxmlformats.org/officeDocument/2006/relationships/image" Target="/ppt/media/imagea3.png" Id="rId494" /></Relationships>
</file>

<file path=ppt/slides/_rels/slidea4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96" /><Relationship Type="http://schemas.openxmlformats.org/officeDocument/2006/relationships/image" Target="/ppt/media/imagea4.png" Id="rId497" /></Relationships>
</file>

<file path=ppt/slides/_rels/slidea5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99" /><Relationship Type="http://schemas.openxmlformats.org/officeDocument/2006/relationships/image" Target="/ppt/media/imagea5.png" Id="rId500" /></Relationships>
</file>

<file path=ppt/slides/_rels/slidea6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02" /><Relationship Type="http://schemas.openxmlformats.org/officeDocument/2006/relationships/image" Target="/ppt/media/imagea6.png" Id="rId503" /></Relationships>
</file>

<file path=ppt/slides/_rels/slidea7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05" /><Relationship Type="http://schemas.openxmlformats.org/officeDocument/2006/relationships/image" Target="/ppt/media/imagea7.png" Id="rId506" /></Relationships>
</file>

<file path=ppt/slides/_rels/slidea8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08" /><Relationship Type="http://schemas.openxmlformats.org/officeDocument/2006/relationships/image" Target="/ppt/media/imagea8.png" Id="rId509" /></Relationships>
</file>

<file path=ppt/slides/_rels/slidea9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11" /><Relationship Type="http://schemas.openxmlformats.org/officeDocument/2006/relationships/image" Target="/ppt/media/imagea9.png" Id="rId512" /></Relationships>
</file>

<file path=ppt/slides/_rels/slideaa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14" /><Relationship Type="http://schemas.openxmlformats.org/officeDocument/2006/relationships/image" Target="/ppt/media/imageaa.png" Id="rId515" /></Relationships>
</file>

<file path=ppt/slides/_rels/slideab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17" /><Relationship Type="http://schemas.openxmlformats.org/officeDocument/2006/relationships/image" Target="/ppt/media/imageab.png" Id="rId518" /></Relationships>
</file>

<file path=ppt/slides/_rels/slideac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20" /><Relationship Type="http://schemas.openxmlformats.org/officeDocument/2006/relationships/image" Target="/ppt/media/imageac.png" Id="rId521" /></Relationships>
</file>

<file path=ppt/slides/_rels/slidead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23" /><Relationship Type="http://schemas.openxmlformats.org/officeDocument/2006/relationships/image" Target="/ppt/media/imagead.png" Id="rId524" /></Relationships>
</file>

<file path=ppt/slides/_rels/slidea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526" /><Relationship Type="http://schemas.openxmlformats.org/officeDocument/2006/relationships/image" Target="/ppt/media/imageae.png" Id="rId527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37" /><Relationship Type="http://schemas.openxmlformats.org/officeDocument/2006/relationships/image" Target="/ppt/media/imageb.png" Id="rId38" /></Relationships>
</file>

<file path=ppt/slides/_rels/slidec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0" /><Relationship Type="http://schemas.openxmlformats.org/officeDocument/2006/relationships/image" Target="/ppt/media/imagec.png" Id="rId41" /></Relationships>
</file>

<file path=ppt/slides/_rels/slided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3" /><Relationship Type="http://schemas.openxmlformats.org/officeDocument/2006/relationships/image" Target="/ppt/media/imaged.png" Id="rId44" /></Relationships>
</file>

<file path=ppt/slides/_rels/slidee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6" /><Relationship Type="http://schemas.openxmlformats.org/officeDocument/2006/relationships/image" Target="/ppt/media/imagee.png" Id="rId47" /></Relationships>
</file>

<file path=ppt/slides/_rels/slidef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49" /><Relationship Type="http://schemas.openxmlformats.org/officeDocument/2006/relationships/image" Target="/ppt/media/imagef.png" Id="rId50" /></Relationships>
</file>

<file path=ppt/slides/slide.xml><?xml version="1.0" encoding="utf-8"?>
<p:sld xmlns:p="http://schemas.openxmlformats.org/presentationml/2006/main">
  <p:cSld>
    <p:spTree>
      <p:nvGrpSpPr>
        <p:cNvPr id="259" name=""/>
        <p:cNvGrpSpPr/>
        <p:nvPr/>
      </p:nvGrpSpPr>
      <p:grpSpPr>
        <a:xfrm xmlns:a="http://schemas.openxmlformats.org/drawingml/2006/main"/>
      </p:grpSpPr>
      <p:sp>
        <p:nvSpPr>
          <p:cNvPr id="26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26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26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964186"/>
            <a:ext cx="4279904" cy="262231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6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0.xml><?xml version="1.0" encoding="utf-8"?>
<p:sld xmlns:p="http://schemas.openxmlformats.org/presentationml/2006/main">
  <p:cSld>
    <p:spTree>
      <p:nvGrpSpPr>
        <p:cNvPr id="349" name=""/>
        <p:cNvGrpSpPr/>
        <p:nvPr/>
      </p:nvGrpSpPr>
      <p:grpSpPr>
        <a:xfrm xmlns:a="http://schemas.openxmlformats.org/drawingml/2006/main"/>
      </p:grpSpPr>
      <p:sp>
        <p:nvSpPr>
          <p:cNvPr id="35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5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5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5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1.xml><?xml version="1.0" encoding="utf-8"?>
<p:sld xmlns:p="http://schemas.openxmlformats.org/presentationml/2006/main">
  <p:cSld>
    <p:spTree>
      <p:nvGrpSpPr>
        <p:cNvPr id="355" name=""/>
        <p:cNvGrpSpPr/>
        <p:nvPr/>
      </p:nvGrpSpPr>
      <p:grpSpPr>
        <a:xfrm xmlns:a="http://schemas.openxmlformats.org/drawingml/2006/main"/>
      </p:grpSpPr>
      <p:sp>
        <p:nvSpPr>
          <p:cNvPr id="35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5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5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6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2.xml><?xml version="1.0" encoding="utf-8"?>
<p:sld xmlns:p="http://schemas.openxmlformats.org/presentationml/2006/main">
  <p:cSld>
    <p:spTree>
      <p:nvGrpSpPr>
        <p:cNvPr id="361" name=""/>
        <p:cNvGrpSpPr/>
        <p:nvPr/>
      </p:nvGrpSpPr>
      <p:grpSpPr>
        <a:xfrm xmlns:a="http://schemas.openxmlformats.org/drawingml/2006/main"/>
      </p:grpSpPr>
      <p:sp>
        <p:nvSpPr>
          <p:cNvPr id="36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6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6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6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3.xml><?xml version="1.0" encoding="utf-8"?>
<p:sld xmlns:p="http://schemas.openxmlformats.org/presentationml/2006/main">
  <p:cSld>
    <p:spTree>
      <p:nvGrpSpPr>
        <p:cNvPr id="367" name=""/>
        <p:cNvGrpSpPr/>
        <p:nvPr/>
      </p:nvGrpSpPr>
      <p:grpSpPr>
        <a:xfrm xmlns:a="http://schemas.openxmlformats.org/drawingml/2006/main"/>
      </p:grpSpPr>
      <p:sp>
        <p:nvSpPr>
          <p:cNvPr id="36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7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7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6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7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4.xml><?xml version="1.0" encoding="utf-8"?>
<p:sld xmlns:p="http://schemas.openxmlformats.org/presentationml/2006/main">
  <p:cSld>
    <p:spTree>
      <p:nvGrpSpPr>
        <p:cNvPr id="373" name=""/>
        <p:cNvGrpSpPr/>
        <p:nvPr/>
      </p:nvGrpSpPr>
      <p:grpSpPr>
        <a:xfrm xmlns:a="http://schemas.openxmlformats.org/drawingml/2006/main"/>
      </p:grpSpPr>
      <p:sp>
        <p:nvSpPr>
          <p:cNvPr id="37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7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7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6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7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20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5.xml><?xml version="1.0" encoding="utf-8"?>
<p:sld xmlns:p="http://schemas.openxmlformats.org/presentationml/2006/main">
  <p:cSld>
    <p:spTree>
      <p:nvGrpSpPr>
        <p:cNvPr id="379" name=""/>
        <p:cNvGrpSpPr/>
        <p:nvPr/>
      </p:nvGrpSpPr>
      <p:grpSpPr>
        <a:xfrm xmlns:a="http://schemas.openxmlformats.org/drawingml/2006/main"/>
      </p:grpSpPr>
      <p:sp>
        <p:nvSpPr>
          <p:cNvPr id="38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8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8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6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8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21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6.xml><?xml version="1.0" encoding="utf-8"?>
<p:sld xmlns:p="http://schemas.openxmlformats.org/presentationml/2006/main">
  <p:cSld>
    <p:spTree>
      <p:nvGrpSpPr>
        <p:cNvPr id="385" name=""/>
        <p:cNvGrpSpPr/>
        <p:nvPr/>
      </p:nvGrpSpPr>
      <p:grpSpPr>
        <a:xfrm xmlns:a="http://schemas.openxmlformats.org/drawingml/2006/main"/>
      </p:grpSpPr>
      <p:sp>
        <p:nvSpPr>
          <p:cNvPr id="38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8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8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7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9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22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7.xml><?xml version="1.0" encoding="utf-8"?>
<p:sld xmlns:p="http://schemas.openxmlformats.org/presentationml/2006/main">
  <p:cSld>
    <p:spTree>
      <p:nvGrpSpPr>
        <p:cNvPr id="391" name=""/>
        <p:cNvGrpSpPr/>
        <p:nvPr/>
      </p:nvGrpSpPr>
      <p:grpSpPr>
        <a:xfrm xmlns:a="http://schemas.openxmlformats.org/drawingml/2006/main"/>
      </p:grpSpPr>
      <p:sp>
        <p:nvSpPr>
          <p:cNvPr id="39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9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9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7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9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23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8.xml><?xml version="1.0" encoding="utf-8"?>
<p:sld xmlns:p="http://schemas.openxmlformats.org/presentationml/2006/main">
  <p:cSld>
    <p:spTree>
      <p:nvGrpSpPr>
        <p:cNvPr id="397" name=""/>
        <p:cNvGrpSpPr/>
        <p:nvPr/>
      </p:nvGrpSpPr>
      <p:grpSpPr>
        <a:xfrm xmlns:a="http://schemas.openxmlformats.org/drawingml/2006/main"/>
      </p:grpSpPr>
      <p:sp>
        <p:nvSpPr>
          <p:cNvPr id="39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0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0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7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303379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0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24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9.xml><?xml version="1.0" encoding="utf-8"?>
<p:sld xmlns:p="http://schemas.openxmlformats.org/presentationml/2006/main">
  <p:cSld>
    <p:spTree>
      <p:nvGrpSpPr>
        <p:cNvPr id="403" name=""/>
        <p:cNvGrpSpPr/>
        <p:nvPr/>
      </p:nvGrpSpPr>
      <p:grpSpPr>
        <a:xfrm xmlns:a="http://schemas.openxmlformats.org/drawingml/2006/main"/>
      </p:grpSpPr>
      <p:sp>
        <p:nvSpPr>
          <p:cNvPr id="40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0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0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8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0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25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a.xml><?xml version="1.0" encoding="utf-8"?>
<p:sld xmlns:p="http://schemas.openxmlformats.org/presentationml/2006/main">
  <p:cSld>
    <p:spTree>
      <p:nvGrpSpPr>
        <p:cNvPr id="409" name=""/>
        <p:cNvGrpSpPr/>
        <p:nvPr/>
      </p:nvGrpSpPr>
      <p:grpSpPr>
        <a:xfrm xmlns:a="http://schemas.openxmlformats.org/drawingml/2006/main"/>
      </p:grpSpPr>
      <p:sp>
        <p:nvSpPr>
          <p:cNvPr id="41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1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1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8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9038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1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26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b.xml><?xml version="1.0" encoding="utf-8"?>
<p:sld xmlns:p="http://schemas.openxmlformats.org/presentationml/2006/main">
  <p:cSld>
    <p:spTree>
      <p:nvGrpSpPr>
        <p:cNvPr id="415" name=""/>
        <p:cNvGrpSpPr/>
        <p:nvPr/>
      </p:nvGrpSpPr>
      <p:grpSpPr>
        <a:xfrm xmlns:a="http://schemas.openxmlformats.org/drawingml/2006/main"/>
      </p:grpSpPr>
      <p:sp>
        <p:nvSpPr>
          <p:cNvPr id="41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1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1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8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2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27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c.xml><?xml version="1.0" encoding="utf-8"?>
<p:sld xmlns:p="http://schemas.openxmlformats.org/presentationml/2006/main">
  <p:cSld>
    <p:spTree>
      <p:nvGrpSpPr>
        <p:cNvPr id="421" name=""/>
        <p:cNvGrpSpPr/>
        <p:nvPr/>
      </p:nvGrpSpPr>
      <p:grpSpPr>
        <a:xfrm xmlns:a="http://schemas.openxmlformats.org/drawingml/2006/main"/>
      </p:grpSpPr>
      <p:sp>
        <p:nvSpPr>
          <p:cNvPr id="42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2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2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8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49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2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28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d.xml><?xml version="1.0" encoding="utf-8"?>
<p:sld xmlns:p="http://schemas.openxmlformats.org/presentationml/2006/main">
  <p:cSld>
    <p:spTree>
      <p:nvGrpSpPr>
        <p:cNvPr id="427" name=""/>
        <p:cNvGrpSpPr/>
        <p:nvPr/>
      </p:nvGrpSpPr>
      <p:grpSpPr>
        <a:xfrm xmlns:a="http://schemas.openxmlformats.org/drawingml/2006/main"/>
      </p:grpSpPr>
      <p:sp>
        <p:nvSpPr>
          <p:cNvPr id="42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3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3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9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3388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3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29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e.xml><?xml version="1.0" encoding="utf-8"?>
<p:sld xmlns:p="http://schemas.openxmlformats.org/presentationml/2006/main">
  <p:cSld>
    <p:spTree>
      <p:nvGrpSpPr>
        <p:cNvPr id="433" name=""/>
        <p:cNvGrpSpPr/>
        <p:nvPr/>
      </p:nvGrpSpPr>
      <p:grpSpPr>
        <a:xfrm xmlns:a="http://schemas.openxmlformats.org/drawingml/2006/main"/>
      </p:grpSpPr>
      <p:sp>
        <p:nvSpPr>
          <p:cNvPr id="43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3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3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9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3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30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1f.xml><?xml version="1.0" encoding="utf-8"?>
<p:sld xmlns:p="http://schemas.openxmlformats.org/presentationml/2006/main">
  <p:cSld>
    <p:spTree>
      <p:nvGrpSpPr>
        <p:cNvPr id="439" name=""/>
        <p:cNvGrpSpPr/>
        <p:nvPr/>
      </p:nvGrpSpPr>
      <p:grpSpPr>
        <a:xfrm xmlns:a="http://schemas.openxmlformats.org/drawingml/2006/main"/>
      </p:grpSpPr>
      <p:sp>
        <p:nvSpPr>
          <p:cNvPr id="44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4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4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9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4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31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.xml><?xml version="1.0" encoding="utf-8"?>
<p:sld xmlns:p="http://schemas.openxmlformats.org/presentationml/2006/main">
  <p:cSld>
    <p:spTree>
      <p:nvGrpSpPr>
        <p:cNvPr id="265" name=""/>
        <p:cNvGrpSpPr/>
        <p:nvPr/>
      </p:nvGrpSpPr>
      <p:grpSpPr>
        <a:xfrm xmlns:a="http://schemas.openxmlformats.org/drawingml/2006/main"/>
      </p:grpSpPr>
      <p:sp>
        <p:nvSpPr>
          <p:cNvPr id="26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26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26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7151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7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0.xml><?xml version="1.0" encoding="utf-8"?>
<p:sld xmlns:p="http://schemas.openxmlformats.org/presentationml/2006/main">
  <p:cSld>
    <p:spTree>
      <p:nvGrpSpPr>
        <p:cNvPr id="445" name=""/>
        <p:cNvGrpSpPr/>
        <p:nvPr/>
      </p:nvGrpSpPr>
      <p:grpSpPr>
        <a:xfrm xmlns:a="http://schemas.openxmlformats.org/drawingml/2006/main"/>
      </p:grpSpPr>
      <p:sp>
        <p:nvSpPr>
          <p:cNvPr id="44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4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4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0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5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32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1.xml><?xml version="1.0" encoding="utf-8"?>
<p:sld xmlns:p="http://schemas.openxmlformats.org/presentationml/2006/main">
  <p:cSld>
    <p:spTree>
      <p:nvGrpSpPr>
        <p:cNvPr id="451" name=""/>
        <p:cNvGrpSpPr/>
        <p:nvPr/>
      </p:nvGrpSpPr>
      <p:grpSpPr>
        <a:xfrm xmlns:a="http://schemas.openxmlformats.org/drawingml/2006/main"/>
      </p:grpSpPr>
      <p:sp>
        <p:nvSpPr>
          <p:cNvPr id="45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5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5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0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5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33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2.xml><?xml version="1.0" encoding="utf-8"?>
<p:sld xmlns:p="http://schemas.openxmlformats.org/presentationml/2006/main">
  <p:cSld>
    <p:spTree>
      <p:nvGrpSpPr>
        <p:cNvPr id="457" name=""/>
        <p:cNvGrpSpPr/>
        <p:nvPr/>
      </p:nvGrpSpPr>
      <p:grpSpPr>
        <a:xfrm xmlns:a="http://schemas.openxmlformats.org/drawingml/2006/main"/>
      </p:grpSpPr>
      <p:sp>
        <p:nvSpPr>
          <p:cNvPr id="45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6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6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0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86005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6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34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3.xml><?xml version="1.0" encoding="utf-8"?>
<p:sld xmlns:p="http://schemas.openxmlformats.org/presentationml/2006/main">
  <p:cSld>
    <p:spTree>
      <p:nvGrpSpPr>
        <p:cNvPr id="463" name=""/>
        <p:cNvGrpSpPr/>
        <p:nvPr/>
      </p:nvGrpSpPr>
      <p:grpSpPr>
        <a:xfrm xmlns:a="http://schemas.openxmlformats.org/drawingml/2006/main"/>
      </p:grpSpPr>
      <p:sp>
        <p:nvSpPr>
          <p:cNvPr id="46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6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6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1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6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35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4.xml><?xml version="1.0" encoding="utf-8"?>
<p:sld xmlns:p="http://schemas.openxmlformats.org/presentationml/2006/main">
  <p:cSld>
    <p:spTree>
      <p:nvGrpSpPr>
        <p:cNvPr id="469" name=""/>
        <p:cNvGrpSpPr/>
        <p:nvPr/>
      </p:nvGrpSpPr>
      <p:grpSpPr>
        <a:xfrm xmlns:a="http://schemas.openxmlformats.org/drawingml/2006/main"/>
      </p:grpSpPr>
      <p:sp>
        <p:nvSpPr>
          <p:cNvPr id="47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7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7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1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7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36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5.xml><?xml version="1.0" encoding="utf-8"?>
<p:sld xmlns:p="http://schemas.openxmlformats.org/presentationml/2006/main">
  <p:cSld>
    <p:spTree>
      <p:nvGrpSpPr>
        <p:cNvPr id="475" name=""/>
        <p:cNvGrpSpPr/>
        <p:nvPr/>
      </p:nvGrpSpPr>
      <p:grpSpPr>
        <a:xfrm xmlns:a="http://schemas.openxmlformats.org/drawingml/2006/main"/>
      </p:grpSpPr>
      <p:sp>
        <p:nvSpPr>
          <p:cNvPr id="47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7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7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1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8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37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6.xml><?xml version="1.0" encoding="utf-8"?>
<p:sld xmlns:p="http://schemas.openxmlformats.org/presentationml/2006/main">
  <p:cSld>
    <p:spTree>
      <p:nvGrpSpPr>
        <p:cNvPr id="481" name=""/>
        <p:cNvGrpSpPr/>
        <p:nvPr/>
      </p:nvGrpSpPr>
      <p:grpSpPr>
        <a:xfrm xmlns:a="http://schemas.openxmlformats.org/drawingml/2006/main"/>
      </p:grpSpPr>
      <p:sp>
        <p:nvSpPr>
          <p:cNvPr id="48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8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8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1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674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8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38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7.xml><?xml version="1.0" encoding="utf-8"?>
<p:sld xmlns:p="http://schemas.openxmlformats.org/presentationml/2006/main">
  <p:cSld>
    <p:spTree>
      <p:nvGrpSpPr>
        <p:cNvPr id="487" name=""/>
        <p:cNvGrpSpPr/>
        <p:nvPr/>
      </p:nvGrpSpPr>
      <p:grpSpPr>
        <a:xfrm xmlns:a="http://schemas.openxmlformats.org/drawingml/2006/main"/>
      </p:grpSpPr>
      <p:sp>
        <p:nvSpPr>
          <p:cNvPr id="48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9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9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2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9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39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8.xml><?xml version="1.0" encoding="utf-8"?>
<p:sld xmlns:p="http://schemas.openxmlformats.org/presentationml/2006/main">
  <p:cSld>
    <p:spTree>
      <p:nvGrpSpPr>
        <p:cNvPr id="493" name=""/>
        <p:cNvGrpSpPr/>
        <p:nvPr/>
      </p:nvGrpSpPr>
      <p:grpSpPr>
        <a:xfrm xmlns:a="http://schemas.openxmlformats.org/drawingml/2006/main"/>
      </p:grpSpPr>
      <p:sp>
        <p:nvSpPr>
          <p:cNvPr id="49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49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49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2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303379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9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40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9.xml><?xml version="1.0" encoding="utf-8"?>
<p:sld xmlns:p="http://schemas.openxmlformats.org/presentationml/2006/main">
  <p:cSld>
    <p:spTree>
      <p:nvGrpSpPr>
        <p:cNvPr id="499" name=""/>
        <p:cNvGrpSpPr/>
        <p:nvPr/>
      </p:nvGrpSpPr>
      <p:grpSpPr>
        <a:xfrm xmlns:a="http://schemas.openxmlformats.org/drawingml/2006/main"/>
      </p:grpSpPr>
      <p:sp>
        <p:nvSpPr>
          <p:cNvPr id="50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0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0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2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0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41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a.xml><?xml version="1.0" encoding="utf-8"?>
<p:sld xmlns:p="http://schemas.openxmlformats.org/presentationml/2006/main">
  <p:cSld>
    <p:spTree>
      <p:nvGrpSpPr>
        <p:cNvPr id="505" name=""/>
        <p:cNvGrpSpPr/>
        <p:nvPr/>
      </p:nvGrpSpPr>
      <p:grpSpPr>
        <a:xfrm xmlns:a="http://schemas.openxmlformats.org/drawingml/2006/main"/>
      </p:grpSpPr>
      <p:sp>
        <p:nvSpPr>
          <p:cNvPr id="50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0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0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3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1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42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b.xml><?xml version="1.0" encoding="utf-8"?>
<p:sld xmlns:p="http://schemas.openxmlformats.org/presentationml/2006/main">
  <p:cSld>
    <p:spTree>
      <p:nvGrpSpPr>
        <p:cNvPr id="511" name=""/>
        <p:cNvGrpSpPr/>
        <p:nvPr/>
      </p:nvGrpSpPr>
      <p:grpSpPr>
        <a:xfrm xmlns:a="http://schemas.openxmlformats.org/drawingml/2006/main"/>
      </p:grpSpPr>
      <p:sp>
        <p:nvSpPr>
          <p:cNvPr id="51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1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1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3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3551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1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43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c.xml><?xml version="1.0" encoding="utf-8"?>
<p:sld xmlns:p="http://schemas.openxmlformats.org/presentationml/2006/main">
  <p:cSld>
    <p:spTree>
      <p:nvGrpSpPr>
        <p:cNvPr id="517" name=""/>
        <p:cNvGrpSpPr/>
        <p:nvPr/>
      </p:nvGrpSpPr>
      <p:grpSpPr>
        <a:xfrm xmlns:a="http://schemas.openxmlformats.org/drawingml/2006/main"/>
      </p:grpSpPr>
      <p:sp>
        <p:nvSpPr>
          <p:cNvPr id="51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2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2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3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2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44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d.xml><?xml version="1.0" encoding="utf-8"?>
<p:sld xmlns:p="http://schemas.openxmlformats.org/presentationml/2006/main">
  <p:cSld>
    <p:spTree>
      <p:nvGrpSpPr>
        <p:cNvPr id="523" name=""/>
        <p:cNvGrpSpPr/>
        <p:nvPr/>
      </p:nvGrpSpPr>
      <p:grpSpPr>
        <a:xfrm xmlns:a="http://schemas.openxmlformats.org/drawingml/2006/main"/>
      </p:grpSpPr>
      <p:sp>
        <p:nvSpPr>
          <p:cNvPr id="52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2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2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4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86005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2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45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e.xml><?xml version="1.0" encoding="utf-8"?>
<p:sld xmlns:p="http://schemas.openxmlformats.org/presentationml/2006/main">
  <p:cSld>
    <p:spTree>
      <p:nvGrpSpPr>
        <p:cNvPr id="529" name=""/>
        <p:cNvGrpSpPr/>
        <p:nvPr/>
      </p:nvGrpSpPr>
      <p:grpSpPr>
        <a:xfrm xmlns:a="http://schemas.openxmlformats.org/drawingml/2006/main"/>
      </p:grpSpPr>
      <p:sp>
        <p:nvSpPr>
          <p:cNvPr id="53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3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3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4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3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46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2f.xml><?xml version="1.0" encoding="utf-8"?>
<p:sld xmlns:p="http://schemas.openxmlformats.org/presentationml/2006/main">
  <p:cSld>
    <p:spTree>
      <p:nvGrpSpPr>
        <p:cNvPr id="535" name=""/>
        <p:cNvGrpSpPr/>
        <p:nvPr/>
      </p:nvGrpSpPr>
      <p:grpSpPr>
        <a:xfrm xmlns:a="http://schemas.openxmlformats.org/drawingml/2006/main"/>
      </p:grpSpPr>
      <p:sp>
        <p:nvSpPr>
          <p:cNvPr id="53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3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3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4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4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47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.xml><?xml version="1.0" encoding="utf-8"?>
<p:sld xmlns:p="http://schemas.openxmlformats.org/presentationml/2006/main">
  <p:cSld>
    <p:spTree>
      <p:nvGrpSpPr>
        <p:cNvPr id="271" name=""/>
        <p:cNvGrpSpPr/>
        <p:nvPr/>
      </p:nvGrpSpPr>
      <p:grpSpPr>
        <a:xfrm xmlns:a="http://schemas.openxmlformats.org/drawingml/2006/main"/>
      </p:grpSpPr>
      <p:sp>
        <p:nvSpPr>
          <p:cNvPr id="27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27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27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411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7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0.xml><?xml version="1.0" encoding="utf-8"?>
<p:sld xmlns:p="http://schemas.openxmlformats.org/presentationml/2006/main">
  <p:cSld>
    <p:spTree>
      <p:nvGrpSpPr>
        <p:cNvPr id="541" name=""/>
        <p:cNvGrpSpPr/>
        <p:nvPr/>
      </p:nvGrpSpPr>
      <p:grpSpPr>
        <a:xfrm xmlns:a="http://schemas.openxmlformats.org/drawingml/2006/main"/>
      </p:grpSpPr>
      <p:sp>
        <p:nvSpPr>
          <p:cNvPr id="54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4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4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4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4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48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1.xml><?xml version="1.0" encoding="utf-8"?>
<p:sld xmlns:p="http://schemas.openxmlformats.org/presentationml/2006/main">
  <p:cSld>
    <p:spTree>
      <p:nvGrpSpPr>
        <p:cNvPr id="547" name=""/>
        <p:cNvGrpSpPr/>
        <p:nvPr/>
      </p:nvGrpSpPr>
      <p:grpSpPr>
        <a:xfrm xmlns:a="http://schemas.openxmlformats.org/drawingml/2006/main"/>
      </p:grpSpPr>
      <p:sp>
        <p:nvSpPr>
          <p:cNvPr id="54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5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5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5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960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5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49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2.xml><?xml version="1.0" encoding="utf-8"?>
<p:sld xmlns:p="http://schemas.openxmlformats.org/presentationml/2006/main">
  <p:cSld>
    <p:spTree>
      <p:nvGrpSpPr>
        <p:cNvPr id="553" name=""/>
        <p:cNvGrpSpPr/>
        <p:nvPr/>
      </p:nvGrpSpPr>
      <p:grpSpPr>
        <a:xfrm xmlns:a="http://schemas.openxmlformats.org/drawingml/2006/main"/>
      </p:grpSpPr>
      <p:sp>
        <p:nvSpPr>
          <p:cNvPr id="55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5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5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5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5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50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3.xml><?xml version="1.0" encoding="utf-8"?>
<p:sld xmlns:p="http://schemas.openxmlformats.org/presentationml/2006/main">
  <p:cSld>
    <p:spTree>
      <p:nvGrpSpPr>
        <p:cNvPr id="559" name=""/>
        <p:cNvGrpSpPr/>
        <p:nvPr/>
      </p:nvGrpSpPr>
      <p:grpSpPr>
        <a:xfrm xmlns:a="http://schemas.openxmlformats.org/drawingml/2006/main"/>
      </p:grpSpPr>
      <p:sp>
        <p:nvSpPr>
          <p:cNvPr id="56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6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6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5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303379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6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51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4.xml><?xml version="1.0" encoding="utf-8"?>
<p:sld xmlns:p="http://schemas.openxmlformats.org/presentationml/2006/main">
  <p:cSld>
    <p:spTree>
      <p:nvGrpSpPr>
        <p:cNvPr id="565" name=""/>
        <p:cNvGrpSpPr/>
        <p:nvPr/>
      </p:nvGrpSpPr>
      <p:grpSpPr>
        <a:xfrm xmlns:a="http://schemas.openxmlformats.org/drawingml/2006/main"/>
      </p:grpSpPr>
      <p:sp>
        <p:nvSpPr>
          <p:cNvPr id="56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6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6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6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97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7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52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5.xml><?xml version="1.0" encoding="utf-8"?>
<p:sld xmlns:p="http://schemas.openxmlformats.org/presentationml/2006/main">
  <p:cSld>
    <p:spTree>
      <p:nvGrpSpPr>
        <p:cNvPr id="571" name=""/>
        <p:cNvGrpSpPr/>
        <p:nvPr/>
      </p:nvGrpSpPr>
      <p:grpSpPr>
        <a:xfrm xmlns:a="http://schemas.openxmlformats.org/drawingml/2006/main"/>
      </p:grpSpPr>
      <p:sp>
        <p:nvSpPr>
          <p:cNvPr id="57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7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7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6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7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53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6.xml><?xml version="1.0" encoding="utf-8"?>
<p:sld xmlns:p="http://schemas.openxmlformats.org/presentationml/2006/main">
  <p:cSld>
    <p:spTree>
      <p:nvGrpSpPr>
        <p:cNvPr id="577" name=""/>
        <p:cNvGrpSpPr/>
        <p:nvPr/>
      </p:nvGrpSpPr>
      <p:grpSpPr>
        <a:xfrm xmlns:a="http://schemas.openxmlformats.org/drawingml/2006/main"/>
      </p:grpSpPr>
      <p:sp>
        <p:nvSpPr>
          <p:cNvPr id="57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8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8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6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8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54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7.xml><?xml version="1.0" encoding="utf-8"?>
<p:sld xmlns:p="http://schemas.openxmlformats.org/presentationml/2006/main">
  <p:cSld>
    <p:spTree>
      <p:nvGrpSpPr>
        <p:cNvPr id="583" name=""/>
        <p:cNvGrpSpPr/>
        <p:nvPr/>
      </p:nvGrpSpPr>
      <p:grpSpPr>
        <a:xfrm xmlns:a="http://schemas.openxmlformats.org/drawingml/2006/main"/>
      </p:grpSpPr>
      <p:sp>
        <p:nvSpPr>
          <p:cNvPr id="58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8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8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7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2231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8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55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8.xml><?xml version="1.0" encoding="utf-8"?>
<p:sld xmlns:p="http://schemas.openxmlformats.org/presentationml/2006/main">
  <p:cSld>
    <p:spTree>
      <p:nvGrpSpPr>
        <p:cNvPr id="589" name=""/>
        <p:cNvGrpSpPr/>
        <p:nvPr/>
      </p:nvGrpSpPr>
      <p:grpSpPr>
        <a:xfrm xmlns:a="http://schemas.openxmlformats.org/drawingml/2006/main"/>
      </p:grpSpPr>
      <p:sp>
        <p:nvSpPr>
          <p:cNvPr id="59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9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9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7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7151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9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56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9.xml><?xml version="1.0" encoding="utf-8"?>
<p:sld xmlns:p="http://schemas.openxmlformats.org/presentationml/2006/main">
  <p:cSld>
    <p:spTree>
      <p:nvGrpSpPr>
        <p:cNvPr id="595" name=""/>
        <p:cNvGrpSpPr/>
        <p:nvPr/>
      </p:nvGrpSpPr>
      <p:grpSpPr>
        <a:xfrm xmlns:a="http://schemas.openxmlformats.org/drawingml/2006/main"/>
      </p:grpSpPr>
      <p:sp>
        <p:nvSpPr>
          <p:cNvPr id="59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59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59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7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674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0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57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a.xml><?xml version="1.0" encoding="utf-8"?>
<p:sld xmlns:p="http://schemas.openxmlformats.org/presentationml/2006/main">
  <p:cSld>
    <p:spTree>
      <p:nvGrpSpPr>
        <p:cNvPr id="601" name=""/>
        <p:cNvGrpSpPr/>
        <p:nvPr/>
      </p:nvGrpSpPr>
      <p:grpSpPr>
        <a:xfrm xmlns:a="http://schemas.openxmlformats.org/drawingml/2006/main"/>
      </p:grpSpPr>
      <p:sp>
        <p:nvSpPr>
          <p:cNvPr id="60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0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0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7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30246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0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58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b.xml><?xml version="1.0" encoding="utf-8"?>
<p:sld xmlns:p="http://schemas.openxmlformats.org/presentationml/2006/main">
  <p:cSld>
    <p:spTree>
      <p:nvGrpSpPr>
        <p:cNvPr id="607" name=""/>
        <p:cNvGrpSpPr/>
        <p:nvPr/>
      </p:nvGrpSpPr>
      <p:grpSpPr>
        <a:xfrm xmlns:a="http://schemas.openxmlformats.org/drawingml/2006/main"/>
      </p:grpSpPr>
      <p:sp>
        <p:nvSpPr>
          <p:cNvPr id="60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1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1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8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302059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1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59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c.xml><?xml version="1.0" encoding="utf-8"?>
<p:sld xmlns:p="http://schemas.openxmlformats.org/presentationml/2006/main">
  <p:cSld>
    <p:spTree>
      <p:nvGrpSpPr>
        <p:cNvPr id="613" name=""/>
        <p:cNvGrpSpPr/>
        <p:nvPr/>
      </p:nvGrpSpPr>
      <p:grpSpPr>
        <a:xfrm xmlns:a="http://schemas.openxmlformats.org/drawingml/2006/main"/>
      </p:grpSpPr>
      <p:sp>
        <p:nvSpPr>
          <p:cNvPr id="61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1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1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8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1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60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d.xml><?xml version="1.0" encoding="utf-8"?>
<p:sld xmlns:p="http://schemas.openxmlformats.org/presentationml/2006/main">
  <p:cSld>
    <p:spTree>
      <p:nvGrpSpPr>
        <p:cNvPr id="619" name=""/>
        <p:cNvGrpSpPr/>
        <p:nvPr/>
      </p:nvGrpSpPr>
      <p:grpSpPr>
        <a:xfrm xmlns:a="http://schemas.openxmlformats.org/drawingml/2006/main"/>
      </p:grpSpPr>
      <p:sp>
        <p:nvSpPr>
          <p:cNvPr id="62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2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2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8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674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2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61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e.xml><?xml version="1.0" encoding="utf-8"?>
<p:sld xmlns:p="http://schemas.openxmlformats.org/presentationml/2006/main">
  <p:cSld>
    <p:spTree>
      <p:nvGrpSpPr>
        <p:cNvPr id="625" name=""/>
        <p:cNvGrpSpPr/>
        <p:nvPr/>
      </p:nvGrpSpPr>
      <p:grpSpPr>
        <a:xfrm xmlns:a="http://schemas.openxmlformats.org/drawingml/2006/main"/>
      </p:grpSpPr>
      <p:sp>
        <p:nvSpPr>
          <p:cNvPr id="62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2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2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9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3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62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3f.xml><?xml version="1.0" encoding="utf-8"?>
<p:sld xmlns:p="http://schemas.openxmlformats.org/presentationml/2006/main">
  <p:cSld>
    <p:spTree>
      <p:nvGrpSpPr>
        <p:cNvPr id="631" name=""/>
        <p:cNvGrpSpPr/>
        <p:nvPr/>
      </p:nvGrpSpPr>
      <p:grpSpPr>
        <a:xfrm xmlns:a="http://schemas.openxmlformats.org/drawingml/2006/main"/>
      </p:grpSpPr>
      <p:sp>
        <p:nvSpPr>
          <p:cNvPr id="63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3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3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9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572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3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63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.xml><?xml version="1.0" encoding="utf-8"?>
<p:sld xmlns:p="http://schemas.openxmlformats.org/presentationml/2006/main">
  <p:cSld>
    <p:spTree>
      <p:nvGrpSpPr>
        <p:cNvPr id="277" name=""/>
        <p:cNvGrpSpPr/>
        <p:nvPr/>
      </p:nvGrpSpPr>
      <p:grpSpPr>
        <a:xfrm xmlns:a="http://schemas.openxmlformats.org/drawingml/2006/main"/>
      </p:grpSpPr>
      <p:sp>
        <p:nvSpPr>
          <p:cNvPr id="27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28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28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86005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8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0.xml><?xml version="1.0" encoding="utf-8"?>
<p:sld xmlns:p="http://schemas.openxmlformats.org/presentationml/2006/main">
  <p:cSld>
    <p:spTree>
      <p:nvGrpSpPr>
        <p:cNvPr id="637" name=""/>
        <p:cNvGrpSpPr/>
        <p:nvPr/>
      </p:nvGrpSpPr>
      <p:grpSpPr>
        <a:xfrm xmlns:a="http://schemas.openxmlformats.org/drawingml/2006/main"/>
      </p:grpSpPr>
      <p:sp>
        <p:nvSpPr>
          <p:cNvPr id="63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4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4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9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4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64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1.xml><?xml version="1.0" encoding="utf-8"?>
<p:sld xmlns:p="http://schemas.openxmlformats.org/presentationml/2006/main">
  <p:cSld>
    <p:spTree>
      <p:nvGrpSpPr>
        <p:cNvPr id="643" name=""/>
        <p:cNvGrpSpPr/>
        <p:nvPr/>
      </p:nvGrpSpPr>
      <p:grpSpPr>
        <a:xfrm xmlns:a="http://schemas.openxmlformats.org/drawingml/2006/main"/>
      </p:grpSpPr>
      <p:sp>
        <p:nvSpPr>
          <p:cNvPr id="64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4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4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0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4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65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2.xml><?xml version="1.0" encoding="utf-8"?>
<p:sld xmlns:p="http://schemas.openxmlformats.org/presentationml/2006/main">
  <p:cSld>
    <p:spTree>
      <p:nvGrpSpPr>
        <p:cNvPr id="649" name=""/>
        <p:cNvGrpSpPr/>
        <p:nvPr/>
      </p:nvGrpSpPr>
      <p:grpSpPr>
        <a:xfrm xmlns:a="http://schemas.openxmlformats.org/drawingml/2006/main"/>
      </p:grpSpPr>
      <p:sp>
        <p:nvSpPr>
          <p:cNvPr id="65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5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5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0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49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5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66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3.xml><?xml version="1.0" encoding="utf-8"?>
<p:sld xmlns:p="http://schemas.openxmlformats.org/presentationml/2006/main">
  <p:cSld>
    <p:spTree>
      <p:nvGrpSpPr>
        <p:cNvPr id="655" name=""/>
        <p:cNvGrpSpPr/>
        <p:nvPr/>
      </p:nvGrpSpPr>
      <p:grpSpPr>
        <a:xfrm xmlns:a="http://schemas.openxmlformats.org/drawingml/2006/main"/>
      </p:grpSpPr>
      <p:sp>
        <p:nvSpPr>
          <p:cNvPr id="65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5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5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0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411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6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67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4.xml><?xml version="1.0" encoding="utf-8"?>
<p:sld xmlns:p="http://schemas.openxmlformats.org/presentationml/2006/main">
  <p:cSld>
    <p:spTree>
      <p:nvGrpSpPr>
        <p:cNvPr id="661" name=""/>
        <p:cNvGrpSpPr/>
        <p:nvPr/>
      </p:nvGrpSpPr>
      <p:grpSpPr>
        <a:xfrm xmlns:a="http://schemas.openxmlformats.org/drawingml/2006/main"/>
      </p:grpSpPr>
      <p:sp>
        <p:nvSpPr>
          <p:cNvPr id="66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6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6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0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166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6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68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5.xml><?xml version="1.0" encoding="utf-8"?>
<p:sld xmlns:p="http://schemas.openxmlformats.org/presentationml/2006/main">
  <p:cSld>
    <p:spTree>
      <p:nvGrpSpPr>
        <p:cNvPr id="667" name=""/>
        <p:cNvGrpSpPr/>
        <p:nvPr/>
      </p:nvGrpSpPr>
      <p:grpSpPr>
        <a:xfrm xmlns:a="http://schemas.openxmlformats.org/drawingml/2006/main"/>
      </p:grpSpPr>
      <p:sp>
        <p:nvSpPr>
          <p:cNvPr id="66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7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7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1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411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7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69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6.xml><?xml version="1.0" encoding="utf-8"?>
<p:sld xmlns:p="http://schemas.openxmlformats.org/presentationml/2006/main">
  <p:cSld>
    <p:spTree>
      <p:nvGrpSpPr>
        <p:cNvPr id="673" name=""/>
        <p:cNvGrpSpPr/>
        <p:nvPr/>
      </p:nvGrpSpPr>
      <p:grpSpPr>
        <a:xfrm xmlns:a="http://schemas.openxmlformats.org/drawingml/2006/main"/>
      </p:grpSpPr>
      <p:sp>
        <p:nvSpPr>
          <p:cNvPr id="67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7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7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1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7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70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7.xml><?xml version="1.0" encoding="utf-8"?>
<p:sld xmlns:p="http://schemas.openxmlformats.org/presentationml/2006/main">
  <p:cSld>
    <p:spTree>
      <p:nvGrpSpPr>
        <p:cNvPr id="679" name=""/>
        <p:cNvGrpSpPr/>
        <p:nvPr/>
      </p:nvGrpSpPr>
      <p:grpSpPr>
        <a:xfrm xmlns:a="http://schemas.openxmlformats.org/drawingml/2006/main"/>
      </p:grpSpPr>
      <p:sp>
        <p:nvSpPr>
          <p:cNvPr id="68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8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8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1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8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71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8.xml><?xml version="1.0" encoding="utf-8"?>
<p:sld xmlns:p="http://schemas.openxmlformats.org/presentationml/2006/main">
  <p:cSld>
    <p:spTree>
      <p:nvGrpSpPr>
        <p:cNvPr id="685" name=""/>
        <p:cNvGrpSpPr/>
        <p:nvPr/>
      </p:nvGrpSpPr>
      <p:grpSpPr>
        <a:xfrm xmlns:a="http://schemas.openxmlformats.org/drawingml/2006/main"/>
      </p:grpSpPr>
      <p:sp>
        <p:nvSpPr>
          <p:cNvPr id="68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8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8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2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9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72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9.xml><?xml version="1.0" encoding="utf-8"?>
<p:sld xmlns:p="http://schemas.openxmlformats.org/presentationml/2006/main">
  <p:cSld>
    <p:spTree>
      <p:nvGrpSpPr>
        <p:cNvPr id="691" name=""/>
        <p:cNvGrpSpPr/>
        <p:nvPr/>
      </p:nvGrpSpPr>
      <p:grpSpPr>
        <a:xfrm xmlns:a="http://schemas.openxmlformats.org/drawingml/2006/main"/>
      </p:grpSpPr>
      <p:sp>
        <p:nvSpPr>
          <p:cNvPr id="69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69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69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2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9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73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a.xml><?xml version="1.0" encoding="utf-8"?>
<p:sld xmlns:p="http://schemas.openxmlformats.org/presentationml/2006/main">
  <p:cSld>
    <p:spTree>
      <p:nvGrpSpPr>
        <p:cNvPr id="697" name=""/>
        <p:cNvGrpSpPr/>
        <p:nvPr/>
      </p:nvGrpSpPr>
      <p:grpSpPr>
        <a:xfrm xmlns:a="http://schemas.openxmlformats.org/drawingml/2006/main"/>
      </p:grpSpPr>
      <p:sp>
        <p:nvSpPr>
          <p:cNvPr id="69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0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0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2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0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74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b.xml><?xml version="1.0" encoding="utf-8"?>
<p:sld xmlns:p="http://schemas.openxmlformats.org/presentationml/2006/main">
  <p:cSld>
    <p:spTree>
      <p:nvGrpSpPr>
        <p:cNvPr id="703" name=""/>
        <p:cNvGrpSpPr/>
        <p:nvPr/>
      </p:nvGrpSpPr>
      <p:grpSpPr>
        <a:xfrm xmlns:a="http://schemas.openxmlformats.org/drawingml/2006/main"/>
      </p:grpSpPr>
      <p:sp>
        <p:nvSpPr>
          <p:cNvPr id="70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0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0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3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3388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0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75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c.xml><?xml version="1.0" encoding="utf-8"?>
<p:sld xmlns:p="http://schemas.openxmlformats.org/presentationml/2006/main">
  <p:cSld>
    <p:spTree>
      <p:nvGrpSpPr>
        <p:cNvPr id="709" name=""/>
        <p:cNvGrpSpPr/>
        <p:nvPr/>
      </p:nvGrpSpPr>
      <p:grpSpPr>
        <a:xfrm xmlns:a="http://schemas.openxmlformats.org/drawingml/2006/main"/>
      </p:grpSpPr>
      <p:sp>
        <p:nvSpPr>
          <p:cNvPr id="71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1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1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3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1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76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d.xml><?xml version="1.0" encoding="utf-8"?>
<p:sld xmlns:p="http://schemas.openxmlformats.org/presentationml/2006/main">
  <p:cSld>
    <p:spTree>
      <p:nvGrpSpPr>
        <p:cNvPr id="715" name=""/>
        <p:cNvGrpSpPr/>
        <p:nvPr/>
      </p:nvGrpSpPr>
      <p:grpSpPr>
        <a:xfrm xmlns:a="http://schemas.openxmlformats.org/drawingml/2006/main"/>
      </p:grpSpPr>
      <p:sp>
        <p:nvSpPr>
          <p:cNvPr id="71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1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1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3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572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2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77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e.xml><?xml version="1.0" encoding="utf-8"?>
<p:sld xmlns:p="http://schemas.openxmlformats.org/presentationml/2006/main">
  <p:cSld>
    <p:spTree>
      <p:nvGrpSpPr>
        <p:cNvPr id="721" name=""/>
        <p:cNvGrpSpPr/>
        <p:nvPr/>
      </p:nvGrpSpPr>
      <p:grpSpPr>
        <a:xfrm xmlns:a="http://schemas.openxmlformats.org/drawingml/2006/main"/>
      </p:grpSpPr>
      <p:sp>
        <p:nvSpPr>
          <p:cNvPr id="72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2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2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3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6338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2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78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4f.xml><?xml version="1.0" encoding="utf-8"?>
<p:sld xmlns:p="http://schemas.openxmlformats.org/presentationml/2006/main">
  <p:cSld>
    <p:spTree>
      <p:nvGrpSpPr>
        <p:cNvPr id="727" name=""/>
        <p:cNvGrpSpPr/>
        <p:nvPr/>
      </p:nvGrpSpPr>
      <p:grpSpPr>
        <a:xfrm xmlns:a="http://schemas.openxmlformats.org/drawingml/2006/main"/>
      </p:grpSpPr>
      <p:sp>
        <p:nvSpPr>
          <p:cNvPr id="72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3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3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4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97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3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79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.xml><?xml version="1.0" encoding="utf-8"?>
<p:sld xmlns:p="http://schemas.openxmlformats.org/presentationml/2006/main">
  <p:cSld>
    <p:spTree>
      <p:nvGrpSpPr>
        <p:cNvPr id="283" name=""/>
        <p:cNvGrpSpPr/>
        <p:nvPr/>
      </p:nvGrpSpPr>
      <p:grpSpPr>
        <a:xfrm xmlns:a="http://schemas.openxmlformats.org/drawingml/2006/main"/>
      </p:grpSpPr>
      <p:sp>
        <p:nvSpPr>
          <p:cNvPr id="28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28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28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8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0.xml><?xml version="1.0" encoding="utf-8"?>
<p:sld xmlns:p="http://schemas.openxmlformats.org/presentationml/2006/main">
  <p:cSld>
    <p:spTree>
      <p:nvGrpSpPr>
        <p:cNvPr id="733" name=""/>
        <p:cNvGrpSpPr/>
        <p:nvPr/>
      </p:nvGrpSpPr>
      <p:grpSpPr>
        <a:xfrm xmlns:a="http://schemas.openxmlformats.org/drawingml/2006/main"/>
      </p:grpSpPr>
      <p:sp>
        <p:nvSpPr>
          <p:cNvPr id="73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3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3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4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39371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3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80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1.xml><?xml version="1.0" encoding="utf-8"?>
<p:sld xmlns:p="http://schemas.openxmlformats.org/presentationml/2006/main">
  <p:cSld>
    <p:spTree>
      <p:nvGrpSpPr>
        <p:cNvPr id="739" name=""/>
        <p:cNvGrpSpPr/>
        <p:nvPr/>
      </p:nvGrpSpPr>
      <p:grpSpPr>
        <a:xfrm xmlns:a="http://schemas.openxmlformats.org/drawingml/2006/main"/>
      </p:grpSpPr>
      <p:sp>
        <p:nvSpPr>
          <p:cNvPr id="74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4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4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4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303379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4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81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2.xml><?xml version="1.0" encoding="utf-8"?>
<p:sld xmlns:p="http://schemas.openxmlformats.org/presentationml/2006/main">
  <p:cSld>
    <p:spTree>
      <p:nvGrpSpPr>
        <p:cNvPr id="745" name=""/>
        <p:cNvGrpSpPr/>
        <p:nvPr/>
      </p:nvGrpSpPr>
      <p:grpSpPr>
        <a:xfrm xmlns:a="http://schemas.openxmlformats.org/drawingml/2006/main"/>
      </p:grpSpPr>
      <p:sp>
        <p:nvSpPr>
          <p:cNvPr id="74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4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4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5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5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82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3.xml><?xml version="1.0" encoding="utf-8"?>
<p:sld xmlns:p="http://schemas.openxmlformats.org/presentationml/2006/main">
  <p:cSld>
    <p:spTree>
      <p:nvGrpSpPr>
        <p:cNvPr id="751" name=""/>
        <p:cNvGrpSpPr/>
        <p:nvPr/>
      </p:nvGrpSpPr>
      <p:grpSpPr>
        <a:xfrm xmlns:a="http://schemas.openxmlformats.org/drawingml/2006/main"/>
      </p:grpSpPr>
      <p:sp>
        <p:nvSpPr>
          <p:cNvPr id="75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5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5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5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5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83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4.xml><?xml version="1.0" encoding="utf-8"?>
<p:sld xmlns:p="http://schemas.openxmlformats.org/presentationml/2006/main">
  <p:cSld>
    <p:spTree>
      <p:nvGrpSpPr>
        <p:cNvPr id="757" name=""/>
        <p:cNvGrpSpPr/>
        <p:nvPr/>
      </p:nvGrpSpPr>
      <p:grpSpPr>
        <a:xfrm xmlns:a="http://schemas.openxmlformats.org/drawingml/2006/main"/>
      </p:grpSpPr>
      <p:sp>
        <p:nvSpPr>
          <p:cNvPr id="75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6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6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5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6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84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5.xml><?xml version="1.0" encoding="utf-8"?>
<p:sld xmlns:p="http://schemas.openxmlformats.org/presentationml/2006/main">
  <p:cSld>
    <p:spTree>
      <p:nvGrpSpPr>
        <p:cNvPr id="763" name=""/>
        <p:cNvGrpSpPr/>
        <p:nvPr/>
      </p:nvGrpSpPr>
      <p:grpSpPr>
        <a:xfrm xmlns:a="http://schemas.openxmlformats.org/drawingml/2006/main"/>
      </p:grpSpPr>
      <p:sp>
        <p:nvSpPr>
          <p:cNvPr id="76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6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6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6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8792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6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85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6.xml><?xml version="1.0" encoding="utf-8"?>
<p:sld xmlns:p="http://schemas.openxmlformats.org/presentationml/2006/main">
  <p:cSld>
    <p:spTree>
      <p:nvGrpSpPr>
        <p:cNvPr id="769" name=""/>
        <p:cNvGrpSpPr/>
        <p:nvPr/>
      </p:nvGrpSpPr>
      <p:grpSpPr>
        <a:xfrm xmlns:a="http://schemas.openxmlformats.org/drawingml/2006/main"/>
      </p:grpSpPr>
      <p:sp>
        <p:nvSpPr>
          <p:cNvPr id="77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7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7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6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7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86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7.xml><?xml version="1.0" encoding="utf-8"?>
<p:sld xmlns:p="http://schemas.openxmlformats.org/presentationml/2006/main">
  <p:cSld>
    <p:spTree>
      <p:nvGrpSpPr>
        <p:cNvPr id="775" name=""/>
        <p:cNvGrpSpPr/>
        <p:nvPr/>
      </p:nvGrpSpPr>
      <p:grpSpPr>
        <a:xfrm xmlns:a="http://schemas.openxmlformats.org/drawingml/2006/main"/>
      </p:grpSpPr>
      <p:sp>
        <p:nvSpPr>
          <p:cNvPr id="77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7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7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6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3388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8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87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8.xml><?xml version="1.0" encoding="utf-8"?>
<p:sld xmlns:p="http://schemas.openxmlformats.org/presentationml/2006/main">
  <p:cSld>
    <p:spTree>
      <p:nvGrpSpPr>
        <p:cNvPr id="781" name=""/>
        <p:cNvGrpSpPr/>
        <p:nvPr/>
      </p:nvGrpSpPr>
      <p:grpSpPr>
        <a:xfrm xmlns:a="http://schemas.openxmlformats.org/drawingml/2006/main"/>
      </p:grpSpPr>
      <p:sp>
        <p:nvSpPr>
          <p:cNvPr id="78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8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8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6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2941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8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88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9.xml><?xml version="1.0" encoding="utf-8"?>
<p:sld xmlns:p="http://schemas.openxmlformats.org/presentationml/2006/main">
  <p:cSld>
    <p:spTree>
      <p:nvGrpSpPr>
        <p:cNvPr id="787" name=""/>
        <p:cNvGrpSpPr/>
        <p:nvPr/>
      </p:nvGrpSpPr>
      <p:grpSpPr>
        <a:xfrm xmlns:a="http://schemas.openxmlformats.org/drawingml/2006/main"/>
      </p:grpSpPr>
      <p:sp>
        <p:nvSpPr>
          <p:cNvPr id="78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9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9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7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718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9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89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a.xml><?xml version="1.0" encoding="utf-8"?>
<p:sld xmlns:p="http://schemas.openxmlformats.org/presentationml/2006/main">
  <p:cSld>
    <p:spTree>
      <p:nvGrpSpPr>
        <p:cNvPr id="793" name=""/>
        <p:cNvGrpSpPr/>
        <p:nvPr/>
      </p:nvGrpSpPr>
      <p:grpSpPr>
        <a:xfrm xmlns:a="http://schemas.openxmlformats.org/drawingml/2006/main"/>
      </p:grpSpPr>
      <p:sp>
        <p:nvSpPr>
          <p:cNvPr id="79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79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79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7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97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79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90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b.xml><?xml version="1.0" encoding="utf-8"?>
<p:sld xmlns:p="http://schemas.openxmlformats.org/presentationml/2006/main">
  <p:cSld>
    <p:spTree>
      <p:nvGrpSpPr>
        <p:cNvPr id="799" name=""/>
        <p:cNvGrpSpPr/>
        <p:nvPr/>
      </p:nvGrpSpPr>
      <p:grpSpPr>
        <a:xfrm xmlns:a="http://schemas.openxmlformats.org/drawingml/2006/main"/>
      </p:grpSpPr>
      <p:sp>
        <p:nvSpPr>
          <p:cNvPr id="80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0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0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7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0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91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c.xml><?xml version="1.0" encoding="utf-8"?>
<p:sld xmlns:p="http://schemas.openxmlformats.org/presentationml/2006/main">
  <p:cSld>
    <p:spTree>
      <p:nvGrpSpPr>
        <p:cNvPr id="805" name=""/>
        <p:cNvGrpSpPr/>
        <p:nvPr/>
      </p:nvGrpSpPr>
      <p:grpSpPr>
        <a:xfrm xmlns:a="http://schemas.openxmlformats.org/drawingml/2006/main"/>
      </p:grpSpPr>
      <p:sp>
        <p:nvSpPr>
          <p:cNvPr id="80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0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0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8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1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92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d.xml><?xml version="1.0" encoding="utf-8"?>
<p:sld xmlns:p="http://schemas.openxmlformats.org/presentationml/2006/main">
  <p:cSld>
    <p:spTree>
      <p:nvGrpSpPr>
        <p:cNvPr id="811" name=""/>
        <p:cNvGrpSpPr/>
        <p:nvPr/>
      </p:nvGrpSpPr>
      <p:grpSpPr>
        <a:xfrm xmlns:a="http://schemas.openxmlformats.org/drawingml/2006/main"/>
      </p:grpSpPr>
      <p:sp>
        <p:nvSpPr>
          <p:cNvPr id="81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1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1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8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86005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1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93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e.xml><?xml version="1.0" encoding="utf-8"?>
<p:sld xmlns:p="http://schemas.openxmlformats.org/presentationml/2006/main">
  <p:cSld>
    <p:spTree>
      <p:nvGrpSpPr>
        <p:cNvPr id="817" name=""/>
        <p:cNvGrpSpPr/>
        <p:nvPr/>
      </p:nvGrpSpPr>
      <p:grpSpPr>
        <a:xfrm xmlns:a="http://schemas.openxmlformats.org/drawingml/2006/main"/>
      </p:grpSpPr>
      <p:sp>
        <p:nvSpPr>
          <p:cNvPr id="81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2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2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8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2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94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5f.xml><?xml version="1.0" encoding="utf-8"?>
<p:sld xmlns:p="http://schemas.openxmlformats.org/presentationml/2006/main">
  <p:cSld>
    <p:spTree>
      <p:nvGrpSpPr>
        <p:cNvPr id="823" name=""/>
        <p:cNvGrpSpPr/>
        <p:nvPr/>
      </p:nvGrpSpPr>
      <p:grpSpPr>
        <a:xfrm xmlns:a="http://schemas.openxmlformats.org/drawingml/2006/main"/>
      </p:grpSpPr>
      <p:sp>
        <p:nvSpPr>
          <p:cNvPr id="82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2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2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9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2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95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.xml><?xml version="1.0" encoding="utf-8"?>
<p:sld xmlns:p="http://schemas.openxmlformats.org/presentationml/2006/main">
  <p:cSld>
    <p:spTree>
      <p:nvGrpSpPr>
        <p:cNvPr id="289" name=""/>
        <p:cNvGrpSpPr/>
        <p:nvPr/>
      </p:nvGrpSpPr>
      <p:grpSpPr>
        <a:xfrm xmlns:a="http://schemas.openxmlformats.org/drawingml/2006/main"/>
      </p:grpSpPr>
      <p:sp>
        <p:nvSpPr>
          <p:cNvPr id="29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29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29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17323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9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0.xml><?xml version="1.0" encoding="utf-8"?>
<p:sld xmlns:p="http://schemas.openxmlformats.org/presentationml/2006/main">
  <p:cSld>
    <p:spTree>
      <p:nvGrpSpPr>
        <p:cNvPr id="829" name=""/>
        <p:cNvGrpSpPr/>
        <p:nvPr/>
      </p:nvGrpSpPr>
      <p:grpSpPr>
        <a:xfrm xmlns:a="http://schemas.openxmlformats.org/drawingml/2006/main"/>
      </p:grpSpPr>
      <p:sp>
        <p:nvSpPr>
          <p:cNvPr id="83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3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3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9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411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3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96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1.xml><?xml version="1.0" encoding="utf-8"?>
<p:sld xmlns:p="http://schemas.openxmlformats.org/presentationml/2006/main">
  <p:cSld>
    <p:spTree>
      <p:nvGrpSpPr>
        <p:cNvPr id="835" name=""/>
        <p:cNvGrpSpPr/>
        <p:nvPr/>
      </p:nvGrpSpPr>
      <p:grpSpPr>
        <a:xfrm xmlns:a="http://schemas.openxmlformats.org/drawingml/2006/main"/>
      </p:grpSpPr>
      <p:sp>
        <p:nvSpPr>
          <p:cNvPr id="83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3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3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9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3388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4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97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2.xml><?xml version="1.0" encoding="utf-8"?>
<p:sld xmlns:p="http://schemas.openxmlformats.org/presentationml/2006/main">
  <p:cSld>
    <p:spTree>
      <p:nvGrpSpPr>
        <p:cNvPr id="841" name=""/>
        <p:cNvGrpSpPr/>
        <p:nvPr/>
      </p:nvGrpSpPr>
      <p:grpSpPr>
        <a:xfrm xmlns:a="http://schemas.openxmlformats.org/drawingml/2006/main"/>
      </p:grpSpPr>
      <p:sp>
        <p:nvSpPr>
          <p:cNvPr id="84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4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4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9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4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98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3.xml><?xml version="1.0" encoding="utf-8"?>
<p:sld xmlns:p="http://schemas.openxmlformats.org/presentationml/2006/main">
  <p:cSld>
    <p:spTree>
      <p:nvGrpSpPr>
        <p:cNvPr id="847" name=""/>
        <p:cNvGrpSpPr/>
        <p:nvPr/>
      </p:nvGrpSpPr>
      <p:grpSpPr>
        <a:xfrm xmlns:a="http://schemas.openxmlformats.org/drawingml/2006/main"/>
      </p:grpSpPr>
      <p:sp>
        <p:nvSpPr>
          <p:cNvPr id="84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5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5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0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5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99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4.xml><?xml version="1.0" encoding="utf-8"?>
<p:sld xmlns:p="http://schemas.openxmlformats.org/presentationml/2006/main">
  <p:cSld>
    <p:spTree>
      <p:nvGrpSpPr>
        <p:cNvPr id="853" name=""/>
        <p:cNvGrpSpPr/>
        <p:nvPr/>
      </p:nvGrpSpPr>
      <p:grpSpPr>
        <a:xfrm xmlns:a="http://schemas.openxmlformats.org/drawingml/2006/main"/>
      </p:grpSpPr>
      <p:sp>
        <p:nvSpPr>
          <p:cNvPr id="85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5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5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0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664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5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5.xml><?xml version="1.0" encoding="utf-8"?>
<p:sld xmlns:p="http://schemas.openxmlformats.org/presentationml/2006/main">
  <p:cSld>
    <p:spTree>
      <p:nvGrpSpPr>
        <p:cNvPr id="859" name=""/>
        <p:cNvGrpSpPr/>
        <p:nvPr/>
      </p:nvGrpSpPr>
      <p:grpSpPr>
        <a:xfrm xmlns:a="http://schemas.openxmlformats.org/drawingml/2006/main"/>
      </p:grpSpPr>
      <p:sp>
        <p:nvSpPr>
          <p:cNvPr id="86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6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6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0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30246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6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6.xml><?xml version="1.0" encoding="utf-8"?>
<p:sld xmlns:p="http://schemas.openxmlformats.org/presentationml/2006/main">
  <p:cSld>
    <p:spTree>
      <p:nvGrpSpPr>
        <p:cNvPr id="865" name=""/>
        <p:cNvGrpSpPr/>
        <p:nvPr/>
      </p:nvGrpSpPr>
      <p:grpSpPr>
        <a:xfrm xmlns:a="http://schemas.openxmlformats.org/drawingml/2006/main"/>
      </p:grpSpPr>
      <p:sp>
        <p:nvSpPr>
          <p:cNvPr id="86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6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6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1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86005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7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7.xml><?xml version="1.0" encoding="utf-8"?>
<p:sld xmlns:p="http://schemas.openxmlformats.org/presentationml/2006/main">
  <p:cSld>
    <p:spTree>
      <p:nvGrpSpPr>
        <p:cNvPr id="871" name=""/>
        <p:cNvGrpSpPr/>
        <p:nvPr/>
      </p:nvGrpSpPr>
      <p:grpSpPr>
        <a:xfrm xmlns:a="http://schemas.openxmlformats.org/drawingml/2006/main"/>
      </p:grpSpPr>
      <p:sp>
        <p:nvSpPr>
          <p:cNvPr id="87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7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7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1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0983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7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8.xml><?xml version="1.0" encoding="utf-8"?>
<p:sld xmlns:p="http://schemas.openxmlformats.org/presentationml/2006/main">
  <p:cSld>
    <p:spTree>
      <p:nvGrpSpPr>
        <p:cNvPr id="877" name=""/>
        <p:cNvGrpSpPr/>
        <p:nvPr/>
      </p:nvGrpSpPr>
      <p:grpSpPr>
        <a:xfrm xmlns:a="http://schemas.openxmlformats.org/drawingml/2006/main"/>
      </p:grpSpPr>
      <p:sp>
        <p:nvSpPr>
          <p:cNvPr id="87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8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8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1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8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9.xml><?xml version="1.0" encoding="utf-8"?>
<p:sld xmlns:p="http://schemas.openxmlformats.org/presentationml/2006/main">
  <p:cSld>
    <p:spTree>
      <p:nvGrpSpPr>
        <p:cNvPr id="883" name=""/>
        <p:cNvGrpSpPr/>
        <p:nvPr/>
      </p:nvGrpSpPr>
      <p:grpSpPr>
        <a:xfrm xmlns:a="http://schemas.openxmlformats.org/drawingml/2006/main"/>
      </p:grpSpPr>
      <p:sp>
        <p:nvSpPr>
          <p:cNvPr id="88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8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8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2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8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a.xml><?xml version="1.0" encoding="utf-8"?>
<p:sld xmlns:p="http://schemas.openxmlformats.org/presentationml/2006/main">
  <p:cSld>
    <p:spTree>
      <p:nvGrpSpPr>
        <p:cNvPr id="889" name=""/>
        <p:cNvGrpSpPr/>
        <p:nvPr/>
      </p:nvGrpSpPr>
      <p:grpSpPr>
        <a:xfrm xmlns:a="http://schemas.openxmlformats.org/drawingml/2006/main"/>
      </p:grpSpPr>
      <p:sp>
        <p:nvSpPr>
          <p:cNvPr id="89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9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9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2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89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b.xml><?xml version="1.0" encoding="utf-8"?>
<p:sld xmlns:p="http://schemas.openxmlformats.org/presentationml/2006/main">
  <p:cSld>
    <p:spTree>
      <p:nvGrpSpPr>
        <p:cNvPr id="895" name=""/>
        <p:cNvGrpSpPr/>
        <p:nvPr/>
      </p:nvGrpSpPr>
      <p:grpSpPr>
        <a:xfrm xmlns:a="http://schemas.openxmlformats.org/drawingml/2006/main"/>
      </p:grpSpPr>
      <p:sp>
        <p:nvSpPr>
          <p:cNvPr id="89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89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89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2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0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c.xml><?xml version="1.0" encoding="utf-8"?>
<p:sld xmlns:p="http://schemas.openxmlformats.org/presentationml/2006/main">
  <p:cSld>
    <p:spTree>
      <p:nvGrpSpPr>
        <p:cNvPr id="901" name=""/>
        <p:cNvGrpSpPr/>
        <p:nvPr/>
      </p:nvGrpSpPr>
      <p:grpSpPr>
        <a:xfrm xmlns:a="http://schemas.openxmlformats.org/drawingml/2006/main"/>
      </p:grpSpPr>
      <p:sp>
        <p:nvSpPr>
          <p:cNvPr id="90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0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0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2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0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d.xml><?xml version="1.0" encoding="utf-8"?>
<p:sld xmlns:p="http://schemas.openxmlformats.org/presentationml/2006/main">
  <p:cSld>
    <p:spTree>
      <p:nvGrpSpPr>
        <p:cNvPr id="907" name=""/>
        <p:cNvGrpSpPr/>
        <p:nvPr/>
      </p:nvGrpSpPr>
      <p:grpSpPr>
        <a:xfrm xmlns:a="http://schemas.openxmlformats.org/drawingml/2006/main"/>
      </p:grpSpPr>
      <p:sp>
        <p:nvSpPr>
          <p:cNvPr id="90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1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1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3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960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1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e.xml><?xml version="1.0" encoding="utf-8"?>
<p:sld xmlns:p="http://schemas.openxmlformats.org/presentationml/2006/main">
  <p:cSld>
    <p:spTree>
      <p:nvGrpSpPr>
        <p:cNvPr id="913" name=""/>
        <p:cNvGrpSpPr/>
        <p:nvPr/>
      </p:nvGrpSpPr>
      <p:grpSpPr>
        <a:xfrm xmlns:a="http://schemas.openxmlformats.org/drawingml/2006/main"/>
      </p:grpSpPr>
      <p:sp>
        <p:nvSpPr>
          <p:cNvPr id="91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1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1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3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123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1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110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6f.xml><?xml version="1.0" encoding="utf-8"?>
<p:sld xmlns:p="http://schemas.openxmlformats.org/presentationml/2006/main">
  <p:cSld>
    <p:spTree>
      <p:nvGrpSpPr>
        <p:cNvPr id="919" name=""/>
        <p:cNvGrpSpPr/>
        <p:nvPr/>
      </p:nvGrpSpPr>
      <p:grpSpPr>
        <a:xfrm xmlns:a="http://schemas.openxmlformats.org/drawingml/2006/main"/>
      </p:grpSpPr>
      <p:sp>
        <p:nvSpPr>
          <p:cNvPr id="92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2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2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3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7151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2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111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.xml><?xml version="1.0" encoding="utf-8"?>
<p:sld xmlns:p="http://schemas.openxmlformats.org/presentationml/2006/main">
  <p:cSld>
    <p:spTree>
      <p:nvGrpSpPr>
        <p:cNvPr id="295" name=""/>
        <p:cNvGrpSpPr/>
        <p:nvPr/>
      </p:nvGrpSpPr>
      <p:grpSpPr>
        <a:xfrm xmlns:a="http://schemas.openxmlformats.org/drawingml/2006/main"/>
      </p:grpSpPr>
      <p:sp>
        <p:nvSpPr>
          <p:cNvPr id="29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29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29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0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0.xml><?xml version="1.0" encoding="utf-8"?>
<p:sld xmlns:p="http://schemas.openxmlformats.org/presentationml/2006/main">
  <p:cSld>
    <p:spTree>
      <p:nvGrpSpPr>
        <p:cNvPr id="925" name=""/>
        <p:cNvGrpSpPr/>
        <p:nvPr/>
      </p:nvGrpSpPr>
      <p:grpSpPr>
        <a:xfrm xmlns:a="http://schemas.openxmlformats.org/drawingml/2006/main"/>
      </p:grpSpPr>
      <p:sp>
        <p:nvSpPr>
          <p:cNvPr id="92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2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2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4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3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112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1.xml><?xml version="1.0" encoding="utf-8"?>
<p:sld xmlns:p="http://schemas.openxmlformats.org/presentationml/2006/main">
  <p:cSld>
    <p:spTree>
      <p:nvGrpSpPr>
        <p:cNvPr id="931" name=""/>
        <p:cNvGrpSpPr/>
        <p:nvPr/>
      </p:nvGrpSpPr>
      <p:grpSpPr>
        <a:xfrm xmlns:a="http://schemas.openxmlformats.org/drawingml/2006/main"/>
      </p:grpSpPr>
      <p:sp>
        <p:nvSpPr>
          <p:cNvPr id="93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3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3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4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3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113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2.xml><?xml version="1.0" encoding="utf-8"?>
<p:sld xmlns:p="http://schemas.openxmlformats.org/presentationml/2006/main">
  <p:cSld>
    <p:spTree>
      <p:nvGrpSpPr>
        <p:cNvPr id="937" name=""/>
        <p:cNvGrpSpPr/>
        <p:nvPr/>
      </p:nvGrpSpPr>
      <p:grpSpPr>
        <a:xfrm xmlns:a="http://schemas.openxmlformats.org/drawingml/2006/main"/>
      </p:grpSpPr>
      <p:sp>
        <p:nvSpPr>
          <p:cNvPr id="93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4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4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4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4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114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3.xml><?xml version="1.0" encoding="utf-8"?>
<p:sld xmlns:p="http://schemas.openxmlformats.org/presentationml/2006/main">
  <p:cSld>
    <p:spTree>
      <p:nvGrpSpPr>
        <p:cNvPr id="943" name=""/>
        <p:cNvGrpSpPr/>
        <p:nvPr/>
      </p:nvGrpSpPr>
      <p:grpSpPr>
        <a:xfrm xmlns:a="http://schemas.openxmlformats.org/drawingml/2006/main"/>
      </p:grpSpPr>
      <p:sp>
        <p:nvSpPr>
          <p:cNvPr id="94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4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4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5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4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115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4.xml><?xml version="1.0" encoding="utf-8"?>
<p:sld xmlns:p="http://schemas.openxmlformats.org/presentationml/2006/main">
  <p:cSld>
    <p:spTree>
      <p:nvGrpSpPr>
        <p:cNvPr id="949" name=""/>
        <p:cNvGrpSpPr/>
        <p:nvPr/>
      </p:nvGrpSpPr>
      <p:grpSpPr>
        <a:xfrm xmlns:a="http://schemas.openxmlformats.org/drawingml/2006/main"/>
      </p:grpSpPr>
      <p:sp>
        <p:nvSpPr>
          <p:cNvPr id="95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5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5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5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5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116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5.xml><?xml version="1.0" encoding="utf-8"?>
<p:sld xmlns:p="http://schemas.openxmlformats.org/presentationml/2006/main">
  <p:cSld>
    <p:spTree>
      <p:nvGrpSpPr>
        <p:cNvPr id="955" name=""/>
        <p:cNvGrpSpPr/>
        <p:nvPr/>
      </p:nvGrpSpPr>
      <p:grpSpPr>
        <a:xfrm xmlns:a="http://schemas.openxmlformats.org/drawingml/2006/main"/>
      </p:grpSpPr>
      <p:sp>
        <p:nvSpPr>
          <p:cNvPr id="95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5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5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5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49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6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117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6.xml><?xml version="1.0" encoding="utf-8"?>
<p:sld xmlns:p="http://schemas.openxmlformats.org/presentationml/2006/main">
  <p:cSld>
    <p:spTree>
      <p:nvGrpSpPr>
        <p:cNvPr id="961" name=""/>
        <p:cNvGrpSpPr/>
        <p:nvPr/>
      </p:nvGrpSpPr>
      <p:grpSpPr>
        <a:xfrm xmlns:a="http://schemas.openxmlformats.org/drawingml/2006/main"/>
      </p:grpSpPr>
      <p:sp>
        <p:nvSpPr>
          <p:cNvPr id="96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6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6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5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6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118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7.xml><?xml version="1.0" encoding="utf-8"?>
<p:sld xmlns:p="http://schemas.openxmlformats.org/presentationml/2006/main">
  <p:cSld>
    <p:spTree>
      <p:nvGrpSpPr>
        <p:cNvPr id="967" name=""/>
        <p:cNvGrpSpPr/>
        <p:nvPr/>
      </p:nvGrpSpPr>
      <p:grpSpPr>
        <a:xfrm xmlns:a="http://schemas.openxmlformats.org/drawingml/2006/main"/>
      </p:grpSpPr>
      <p:sp>
        <p:nvSpPr>
          <p:cNvPr id="96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7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7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6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0983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7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119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8.xml><?xml version="1.0" encoding="utf-8"?>
<p:sld xmlns:p="http://schemas.openxmlformats.org/presentationml/2006/main">
  <p:cSld>
    <p:spTree>
      <p:nvGrpSpPr>
        <p:cNvPr id="973" name=""/>
        <p:cNvGrpSpPr/>
        <p:nvPr/>
      </p:nvGrpSpPr>
      <p:grpSpPr>
        <a:xfrm xmlns:a="http://schemas.openxmlformats.org/drawingml/2006/main"/>
      </p:grpSpPr>
      <p:sp>
        <p:nvSpPr>
          <p:cNvPr id="97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7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7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6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7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120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9.xml><?xml version="1.0" encoding="utf-8"?>
<p:sld xmlns:p="http://schemas.openxmlformats.org/presentationml/2006/main">
  <p:cSld>
    <p:spTree>
      <p:nvGrpSpPr>
        <p:cNvPr id="979" name=""/>
        <p:cNvGrpSpPr/>
        <p:nvPr/>
      </p:nvGrpSpPr>
      <p:grpSpPr>
        <a:xfrm xmlns:a="http://schemas.openxmlformats.org/drawingml/2006/main"/>
      </p:grpSpPr>
      <p:sp>
        <p:nvSpPr>
          <p:cNvPr id="98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8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8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6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411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8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121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a.xml><?xml version="1.0" encoding="utf-8"?>
<p:sld xmlns:p="http://schemas.openxmlformats.org/presentationml/2006/main">
  <p:cSld>
    <p:spTree>
      <p:nvGrpSpPr>
        <p:cNvPr id="985" name=""/>
        <p:cNvGrpSpPr/>
        <p:nvPr/>
      </p:nvGrpSpPr>
      <p:grpSpPr>
        <a:xfrm xmlns:a="http://schemas.openxmlformats.org/drawingml/2006/main"/>
      </p:grpSpPr>
      <p:sp>
        <p:nvSpPr>
          <p:cNvPr id="98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8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8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7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960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9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122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b.xml><?xml version="1.0" encoding="utf-8"?>
<p:sld xmlns:p="http://schemas.openxmlformats.org/presentationml/2006/main">
  <p:cSld>
    <p:spTree>
      <p:nvGrpSpPr>
        <p:cNvPr id="991" name=""/>
        <p:cNvGrpSpPr/>
        <p:nvPr/>
      </p:nvGrpSpPr>
      <p:grpSpPr>
        <a:xfrm xmlns:a="http://schemas.openxmlformats.org/drawingml/2006/main"/>
      </p:grpSpPr>
      <p:sp>
        <p:nvSpPr>
          <p:cNvPr id="99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99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99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7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39777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99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123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c.xml><?xml version="1.0" encoding="utf-8"?>
<p:sld xmlns:p="http://schemas.openxmlformats.org/presentationml/2006/main">
  <p:cSld>
    <p:spTree>
      <p:nvGrpSpPr>
        <p:cNvPr id="997" name=""/>
        <p:cNvGrpSpPr/>
        <p:nvPr/>
      </p:nvGrpSpPr>
      <p:grpSpPr>
        <a:xfrm xmlns:a="http://schemas.openxmlformats.org/drawingml/2006/main"/>
      </p:grpSpPr>
      <p:sp>
        <p:nvSpPr>
          <p:cNvPr id="99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0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0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7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0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124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d.xml><?xml version="1.0" encoding="utf-8"?>
<p:sld xmlns:p="http://schemas.openxmlformats.org/presentationml/2006/main">
  <p:cSld>
    <p:spTree>
      <p:nvGrpSpPr>
        <p:cNvPr id="1003" name=""/>
        <p:cNvGrpSpPr/>
        <p:nvPr/>
      </p:nvGrpSpPr>
      <p:grpSpPr>
        <a:xfrm xmlns:a="http://schemas.openxmlformats.org/drawingml/2006/main"/>
      </p:grpSpPr>
      <p:sp>
        <p:nvSpPr>
          <p:cNvPr id="100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0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0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8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7384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0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125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e.xml><?xml version="1.0" encoding="utf-8"?>
<p:sld xmlns:p="http://schemas.openxmlformats.org/presentationml/2006/main">
  <p:cSld>
    <p:spTree>
      <p:nvGrpSpPr>
        <p:cNvPr id="1009" name=""/>
        <p:cNvGrpSpPr/>
        <p:nvPr/>
      </p:nvGrpSpPr>
      <p:grpSpPr>
        <a:xfrm xmlns:a="http://schemas.openxmlformats.org/drawingml/2006/main"/>
      </p:grpSpPr>
      <p:sp>
        <p:nvSpPr>
          <p:cNvPr id="101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1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1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8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1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126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7f.xml><?xml version="1.0" encoding="utf-8"?>
<p:sld xmlns:p="http://schemas.openxmlformats.org/presentationml/2006/main">
  <p:cSld>
    <p:spTree>
      <p:nvGrpSpPr>
        <p:cNvPr id="1015" name=""/>
        <p:cNvGrpSpPr/>
        <p:nvPr/>
      </p:nvGrpSpPr>
      <p:grpSpPr>
        <a:xfrm xmlns:a="http://schemas.openxmlformats.org/drawingml/2006/main"/>
      </p:grpSpPr>
      <p:sp>
        <p:nvSpPr>
          <p:cNvPr id="101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1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1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8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303379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2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127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.xml><?xml version="1.0" encoding="utf-8"?>
<p:sld xmlns:p="http://schemas.openxmlformats.org/presentationml/2006/main">
  <p:cSld>
    <p:spTree>
      <p:nvGrpSpPr>
        <p:cNvPr id="301" name=""/>
        <p:cNvGrpSpPr/>
        <p:nvPr/>
      </p:nvGrpSpPr>
      <p:grpSpPr>
        <a:xfrm xmlns:a="http://schemas.openxmlformats.org/drawingml/2006/main"/>
      </p:grpSpPr>
      <p:sp>
        <p:nvSpPr>
          <p:cNvPr id="30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0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0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0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0.xml><?xml version="1.0" encoding="utf-8"?>
<p:sld xmlns:p="http://schemas.openxmlformats.org/presentationml/2006/main">
  <p:cSld>
    <p:spTree>
      <p:nvGrpSpPr>
        <p:cNvPr id="1021" name=""/>
        <p:cNvGrpSpPr/>
        <p:nvPr/>
      </p:nvGrpSpPr>
      <p:grpSpPr>
        <a:xfrm xmlns:a="http://schemas.openxmlformats.org/drawingml/2006/main"/>
      </p:grpSpPr>
      <p:sp>
        <p:nvSpPr>
          <p:cNvPr id="102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2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2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8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2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128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1.xml><?xml version="1.0" encoding="utf-8"?>
<p:sld xmlns:p="http://schemas.openxmlformats.org/presentationml/2006/main">
  <p:cSld>
    <p:spTree>
      <p:nvGrpSpPr>
        <p:cNvPr id="1027" name=""/>
        <p:cNvGrpSpPr/>
        <p:nvPr/>
      </p:nvGrpSpPr>
      <p:grpSpPr>
        <a:xfrm xmlns:a="http://schemas.openxmlformats.org/drawingml/2006/main"/>
      </p:grpSpPr>
      <p:sp>
        <p:nvSpPr>
          <p:cNvPr id="102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3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3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9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3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129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2.xml><?xml version="1.0" encoding="utf-8"?>
<p:sld xmlns:p="http://schemas.openxmlformats.org/presentationml/2006/main">
  <p:cSld>
    <p:spTree>
      <p:nvGrpSpPr>
        <p:cNvPr id="1033" name=""/>
        <p:cNvGrpSpPr/>
        <p:nvPr/>
      </p:nvGrpSpPr>
      <p:grpSpPr>
        <a:xfrm xmlns:a="http://schemas.openxmlformats.org/drawingml/2006/main"/>
      </p:grpSpPr>
      <p:sp>
        <p:nvSpPr>
          <p:cNvPr id="103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3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3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9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3551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3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130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3.xml><?xml version="1.0" encoding="utf-8"?>
<p:sld xmlns:p="http://schemas.openxmlformats.org/presentationml/2006/main">
  <p:cSld>
    <p:spTree>
      <p:nvGrpSpPr>
        <p:cNvPr id="1039" name=""/>
        <p:cNvGrpSpPr/>
        <p:nvPr/>
      </p:nvGrpSpPr>
      <p:grpSpPr>
        <a:xfrm xmlns:a="http://schemas.openxmlformats.org/drawingml/2006/main"/>
      </p:grpSpPr>
      <p:sp>
        <p:nvSpPr>
          <p:cNvPr id="104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4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4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9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4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131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4.xml><?xml version="1.0" encoding="utf-8"?>
<p:sld xmlns:p="http://schemas.openxmlformats.org/presentationml/2006/main">
  <p:cSld>
    <p:spTree>
      <p:nvGrpSpPr>
        <p:cNvPr id="1045" name=""/>
        <p:cNvGrpSpPr/>
        <p:nvPr/>
      </p:nvGrpSpPr>
      <p:grpSpPr>
        <a:xfrm xmlns:a="http://schemas.openxmlformats.org/drawingml/2006/main"/>
      </p:grpSpPr>
      <p:sp>
        <p:nvSpPr>
          <p:cNvPr id="104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4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4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0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5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132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5.xml><?xml version="1.0" encoding="utf-8"?>
<p:sld xmlns:p="http://schemas.openxmlformats.org/presentationml/2006/main">
  <p:cSld>
    <p:spTree>
      <p:nvGrpSpPr>
        <p:cNvPr id="1051" name=""/>
        <p:cNvGrpSpPr/>
        <p:nvPr/>
      </p:nvGrpSpPr>
      <p:grpSpPr>
        <a:xfrm xmlns:a="http://schemas.openxmlformats.org/drawingml/2006/main"/>
      </p:grpSpPr>
      <p:sp>
        <p:nvSpPr>
          <p:cNvPr id="105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5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5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0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3551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5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133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6.xml><?xml version="1.0" encoding="utf-8"?>
<p:sld xmlns:p="http://schemas.openxmlformats.org/presentationml/2006/main">
  <p:cSld>
    <p:spTree>
      <p:nvGrpSpPr>
        <p:cNvPr id="1057" name=""/>
        <p:cNvGrpSpPr/>
        <p:nvPr/>
      </p:nvGrpSpPr>
      <p:grpSpPr>
        <a:xfrm xmlns:a="http://schemas.openxmlformats.org/drawingml/2006/main"/>
      </p:grpSpPr>
      <p:sp>
        <p:nvSpPr>
          <p:cNvPr id="105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6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6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0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30246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6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134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7.xml><?xml version="1.0" encoding="utf-8"?>
<p:sld xmlns:p="http://schemas.openxmlformats.org/presentationml/2006/main">
  <p:cSld>
    <p:spTree>
      <p:nvGrpSpPr>
        <p:cNvPr id="1063" name=""/>
        <p:cNvGrpSpPr/>
        <p:nvPr/>
      </p:nvGrpSpPr>
      <p:grpSpPr>
        <a:xfrm xmlns:a="http://schemas.openxmlformats.org/drawingml/2006/main"/>
      </p:grpSpPr>
      <p:sp>
        <p:nvSpPr>
          <p:cNvPr id="106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6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6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1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97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6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135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8.xml><?xml version="1.0" encoding="utf-8"?>
<p:sld xmlns:p="http://schemas.openxmlformats.org/presentationml/2006/main">
  <p:cSld>
    <p:spTree>
      <p:nvGrpSpPr>
        <p:cNvPr id="1069" name=""/>
        <p:cNvGrpSpPr/>
        <p:nvPr/>
      </p:nvGrpSpPr>
      <p:grpSpPr>
        <a:xfrm xmlns:a="http://schemas.openxmlformats.org/drawingml/2006/main"/>
      </p:grpSpPr>
      <p:sp>
        <p:nvSpPr>
          <p:cNvPr id="107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7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7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1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86005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7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136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9.xml><?xml version="1.0" encoding="utf-8"?>
<p:sld xmlns:p="http://schemas.openxmlformats.org/presentationml/2006/main">
  <p:cSld>
    <p:spTree>
      <p:nvGrpSpPr>
        <p:cNvPr id="1075" name=""/>
        <p:cNvGrpSpPr/>
        <p:nvPr/>
      </p:nvGrpSpPr>
      <p:grpSpPr>
        <a:xfrm xmlns:a="http://schemas.openxmlformats.org/drawingml/2006/main"/>
      </p:grpSpPr>
      <p:sp>
        <p:nvSpPr>
          <p:cNvPr id="107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7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7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1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8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137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a.xml><?xml version="1.0" encoding="utf-8"?>
<p:sld xmlns:p="http://schemas.openxmlformats.org/presentationml/2006/main">
  <p:cSld>
    <p:spTree>
      <p:nvGrpSpPr>
        <p:cNvPr id="1081" name=""/>
        <p:cNvGrpSpPr/>
        <p:nvPr/>
      </p:nvGrpSpPr>
      <p:grpSpPr>
        <a:xfrm xmlns:a="http://schemas.openxmlformats.org/drawingml/2006/main"/>
      </p:grpSpPr>
      <p:sp>
        <p:nvSpPr>
          <p:cNvPr id="108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8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8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1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97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8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138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b.xml><?xml version="1.0" encoding="utf-8"?>
<p:sld xmlns:p="http://schemas.openxmlformats.org/presentationml/2006/main">
  <p:cSld>
    <p:spTree>
      <p:nvGrpSpPr>
        <p:cNvPr id="1087" name=""/>
        <p:cNvGrpSpPr/>
        <p:nvPr/>
      </p:nvGrpSpPr>
      <p:grpSpPr>
        <a:xfrm xmlns:a="http://schemas.openxmlformats.org/drawingml/2006/main"/>
      </p:grpSpPr>
      <p:sp>
        <p:nvSpPr>
          <p:cNvPr id="108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9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9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2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674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9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139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c.xml><?xml version="1.0" encoding="utf-8"?>
<p:sld xmlns:p="http://schemas.openxmlformats.org/presentationml/2006/main">
  <p:cSld>
    <p:spTree>
      <p:nvGrpSpPr>
        <p:cNvPr id="1093" name=""/>
        <p:cNvGrpSpPr/>
        <p:nvPr/>
      </p:nvGrpSpPr>
      <p:grpSpPr>
        <a:xfrm xmlns:a="http://schemas.openxmlformats.org/drawingml/2006/main"/>
      </p:grpSpPr>
      <p:sp>
        <p:nvSpPr>
          <p:cNvPr id="109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09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09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2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09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140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d.xml><?xml version="1.0" encoding="utf-8"?>
<p:sld xmlns:p="http://schemas.openxmlformats.org/presentationml/2006/main">
  <p:cSld>
    <p:spTree>
      <p:nvGrpSpPr>
        <p:cNvPr id="1099" name=""/>
        <p:cNvGrpSpPr/>
        <p:nvPr/>
      </p:nvGrpSpPr>
      <p:grpSpPr>
        <a:xfrm xmlns:a="http://schemas.openxmlformats.org/drawingml/2006/main"/>
      </p:grpSpPr>
      <p:sp>
        <p:nvSpPr>
          <p:cNvPr id="110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0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0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2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3388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0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141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e.xml><?xml version="1.0" encoding="utf-8"?>
<p:sld xmlns:p="http://schemas.openxmlformats.org/presentationml/2006/main">
  <p:cSld>
    <p:spTree>
      <p:nvGrpSpPr>
        <p:cNvPr id="1105" name=""/>
        <p:cNvGrpSpPr/>
        <p:nvPr/>
      </p:nvGrpSpPr>
      <p:grpSpPr>
        <a:xfrm xmlns:a="http://schemas.openxmlformats.org/drawingml/2006/main"/>
      </p:grpSpPr>
      <p:sp>
        <p:nvSpPr>
          <p:cNvPr id="110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0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0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3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1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142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8f.xml><?xml version="1.0" encoding="utf-8"?>
<p:sld xmlns:p="http://schemas.openxmlformats.org/presentationml/2006/main">
  <p:cSld>
    <p:spTree>
      <p:nvGrpSpPr>
        <p:cNvPr id="1111" name=""/>
        <p:cNvGrpSpPr/>
        <p:nvPr/>
      </p:nvGrpSpPr>
      <p:grpSpPr>
        <a:xfrm xmlns:a="http://schemas.openxmlformats.org/drawingml/2006/main"/>
      </p:grpSpPr>
      <p:sp>
        <p:nvSpPr>
          <p:cNvPr id="111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1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1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3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572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1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143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.xml><?xml version="1.0" encoding="utf-8"?>
<p:sld xmlns:p="http://schemas.openxmlformats.org/presentationml/2006/main">
  <p:cSld>
    <p:spTree>
      <p:nvGrpSpPr>
        <p:cNvPr id="307" name=""/>
        <p:cNvGrpSpPr/>
        <p:nvPr/>
      </p:nvGrpSpPr>
      <p:grpSpPr>
        <a:xfrm xmlns:a="http://schemas.openxmlformats.org/drawingml/2006/main"/>
      </p:grpSpPr>
      <p:sp>
        <p:nvSpPr>
          <p:cNvPr id="30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1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1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1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0.xml><?xml version="1.0" encoding="utf-8"?>
<p:sld xmlns:p="http://schemas.openxmlformats.org/presentationml/2006/main">
  <p:cSld>
    <p:spTree>
      <p:nvGrpSpPr>
        <p:cNvPr id="1117" name=""/>
        <p:cNvGrpSpPr/>
        <p:nvPr/>
      </p:nvGrpSpPr>
      <p:grpSpPr>
        <a:xfrm xmlns:a="http://schemas.openxmlformats.org/drawingml/2006/main"/>
      </p:grpSpPr>
      <p:sp>
        <p:nvSpPr>
          <p:cNvPr id="111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2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2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3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166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2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144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1.xml><?xml version="1.0" encoding="utf-8"?>
<p:sld xmlns:p="http://schemas.openxmlformats.org/presentationml/2006/main">
  <p:cSld>
    <p:spTree>
      <p:nvGrpSpPr>
        <p:cNvPr id="1123" name=""/>
        <p:cNvGrpSpPr/>
        <p:nvPr/>
      </p:nvGrpSpPr>
      <p:grpSpPr>
        <a:xfrm xmlns:a="http://schemas.openxmlformats.org/drawingml/2006/main"/>
      </p:grpSpPr>
      <p:sp>
        <p:nvSpPr>
          <p:cNvPr id="112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2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2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4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49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2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145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2.xml><?xml version="1.0" encoding="utf-8"?>
<p:sld xmlns:p="http://schemas.openxmlformats.org/presentationml/2006/main">
  <p:cSld>
    <p:spTree>
      <p:nvGrpSpPr>
        <p:cNvPr id="1129" name=""/>
        <p:cNvGrpSpPr/>
        <p:nvPr/>
      </p:nvGrpSpPr>
      <p:grpSpPr>
        <a:xfrm xmlns:a="http://schemas.openxmlformats.org/drawingml/2006/main"/>
      </p:grpSpPr>
      <p:sp>
        <p:nvSpPr>
          <p:cNvPr id="113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3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3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4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3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146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3.xml><?xml version="1.0" encoding="utf-8"?>
<p:sld xmlns:p="http://schemas.openxmlformats.org/presentationml/2006/main">
  <p:cSld>
    <p:spTree>
      <p:nvGrpSpPr>
        <p:cNvPr id="1135" name=""/>
        <p:cNvGrpSpPr/>
        <p:nvPr/>
      </p:nvGrpSpPr>
      <p:grpSpPr>
        <a:xfrm xmlns:a="http://schemas.openxmlformats.org/drawingml/2006/main"/>
      </p:grpSpPr>
      <p:sp>
        <p:nvSpPr>
          <p:cNvPr id="113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3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3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4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4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147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4.xml><?xml version="1.0" encoding="utf-8"?>
<p:sld xmlns:p="http://schemas.openxmlformats.org/presentationml/2006/main">
  <p:cSld>
    <p:spTree>
      <p:nvGrpSpPr>
        <p:cNvPr id="1141" name=""/>
        <p:cNvGrpSpPr/>
        <p:nvPr/>
      </p:nvGrpSpPr>
      <p:grpSpPr>
        <a:xfrm xmlns:a="http://schemas.openxmlformats.org/drawingml/2006/main"/>
      </p:grpSpPr>
      <p:sp>
        <p:nvSpPr>
          <p:cNvPr id="114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4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4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4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4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148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5.xml><?xml version="1.0" encoding="utf-8"?>
<p:sld xmlns:p="http://schemas.openxmlformats.org/presentationml/2006/main">
  <p:cSld>
    <p:spTree>
      <p:nvGrpSpPr>
        <p:cNvPr id="1147" name=""/>
        <p:cNvGrpSpPr/>
        <p:nvPr/>
      </p:nvGrpSpPr>
      <p:grpSpPr>
        <a:xfrm xmlns:a="http://schemas.openxmlformats.org/drawingml/2006/main"/>
      </p:grpSpPr>
      <p:sp>
        <p:nvSpPr>
          <p:cNvPr id="114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5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5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5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5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149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6.xml><?xml version="1.0" encoding="utf-8"?>
<p:sld xmlns:p="http://schemas.openxmlformats.org/presentationml/2006/main">
  <p:cSld>
    <p:spTree>
      <p:nvGrpSpPr>
        <p:cNvPr id="1153" name=""/>
        <p:cNvGrpSpPr/>
        <p:nvPr/>
      </p:nvGrpSpPr>
      <p:grpSpPr>
        <a:xfrm xmlns:a="http://schemas.openxmlformats.org/drawingml/2006/main"/>
      </p:grpSpPr>
      <p:sp>
        <p:nvSpPr>
          <p:cNvPr id="115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5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5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5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572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5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150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7.xml><?xml version="1.0" encoding="utf-8"?>
<p:sld xmlns:p="http://schemas.openxmlformats.org/presentationml/2006/main">
  <p:cSld>
    <p:spTree>
      <p:nvGrpSpPr>
        <p:cNvPr id="1159" name=""/>
        <p:cNvGrpSpPr/>
        <p:nvPr/>
      </p:nvGrpSpPr>
      <p:grpSpPr>
        <a:xfrm xmlns:a="http://schemas.openxmlformats.org/drawingml/2006/main"/>
      </p:grpSpPr>
      <p:sp>
        <p:nvSpPr>
          <p:cNvPr id="116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6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6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5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6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151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8.xml><?xml version="1.0" encoding="utf-8"?>
<p:sld xmlns:p="http://schemas.openxmlformats.org/presentationml/2006/main">
  <p:cSld>
    <p:spTree>
      <p:nvGrpSpPr>
        <p:cNvPr id="1165" name=""/>
        <p:cNvGrpSpPr/>
        <p:nvPr/>
      </p:nvGrpSpPr>
      <p:grpSpPr>
        <a:xfrm xmlns:a="http://schemas.openxmlformats.org/drawingml/2006/main"/>
      </p:grpSpPr>
      <p:sp>
        <p:nvSpPr>
          <p:cNvPr id="116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6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6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6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7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152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9.xml><?xml version="1.0" encoding="utf-8"?>
<p:sld xmlns:p="http://schemas.openxmlformats.org/presentationml/2006/main">
  <p:cSld>
    <p:spTree>
      <p:nvGrpSpPr>
        <p:cNvPr id="1171" name=""/>
        <p:cNvGrpSpPr/>
        <p:nvPr/>
      </p:nvGrpSpPr>
      <p:grpSpPr>
        <a:xfrm xmlns:a="http://schemas.openxmlformats.org/drawingml/2006/main"/>
      </p:grpSpPr>
      <p:sp>
        <p:nvSpPr>
          <p:cNvPr id="117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7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7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6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7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153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a.xml><?xml version="1.0" encoding="utf-8"?>
<p:sld xmlns:p="http://schemas.openxmlformats.org/presentationml/2006/main">
  <p:cSld>
    <p:spTree>
      <p:nvGrpSpPr>
        <p:cNvPr id="1177" name=""/>
        <p:cNvGrpSpPr/>
        <p:nvPr/>
      </p:nvGrpSpPr>
      <p:grpSpPr>
        <a:xfrm xmlns:a="http://schemas.openxmlformats.org/drawingml/2006/main"/>
      </p:grpSpPr>
      <p:sp>
        <p:nvSpPr>
          <p:cNvPr id="117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8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8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6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572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8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154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b.xml><?xml version="1.0" encoding="utf-8"?>
<p:sld xmlns:p="http://schemas.openxmlformats.org/presentationml/2006/main">
  <p:cSld>
    <p:spTree>
      <p:nvGrpSpPr>
        <p:cNvPr id="1183" name=""/>
        <p:cNvGrpSpPr/>
        <p:nvPr/>
      </p:nvGrpSpPr>
      <p:grpSpPr>
        <a:xfrm xmlns:a="http://schemas.openxmlformats.org/drawingml/2006/main"/>
      </p:grpSpPr>
      <p:sp>
        <p:nvSpPr>
          <p:cNvPr id="118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8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8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7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8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155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c.xml><?xml version="1.0" encoding="utf-8"?>
<p:sld xmlns:p="http://schemas.openxmlformats.org/presentationml/2006/main">
  <p:cSld>
    <p:spTree>
      <p:nvGrpSpPr>
        <p:cNvPr id="1189" name=""/>
        <p:cNvGrpSpPr/>
        <p:nvPr/>
      </p:nvGrpSpPr>
      <p:grpSpPr>
        <a:xfrm xmlns:a="http://schemas.openxmlformats.org/drawingml/2006/main"/>
      </p:grpSpPr>
      <p:sp>
        <p:nvSpPr>
          <p:cNvPr id="119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9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9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7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19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156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d.xml><?xml version="1.0" encoding="utf-8"?>
<p:sld xmlns:p="http://schemas.openxmlformats.org/presentationml/2006/main">
  <p:cSld>
    <p:spTree>
      <p:nvGrpSpPr>
        <p:cNvPr id="1195" name=""/>
        <p:cNvGrpSpPr/>
        <p:nvPr/>
      </p:nvGrpSpPr>
      <p:grpSpPr>
        <a:xfrm xmlns:a="http://schemas.openxmlformats.org/drawingml/2006/main"/>
      </p:grpSpPr>
      <p:sp>
        <p:nvSpPr>
          <p:cNvPr id="119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19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19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7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49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0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157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e.xml><?xml version="1.0" encoding="utf-8"?>
<p:sld xmlns:p="http://schemas.openxmlformats.org/presentationml/2006/main">
  <p:cSld>
    <p:spTree>
      <p:nvGrpSpPr>
        <p:cNvPr id="1201" name=""/>
        <p:cNvGrpSpPr/>
        <p:nvPr/>
      </p:nvGrpSpPr>
      <p:grpSpPr>
        <a:xfrm xmlns:a="http://schemas.openxmlformats.org/drawingml/2006/main"/>
      </p:grpSpPr>
      <p:sp>
        <p:nvSpPr>
          <p:cNvPr id="120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0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0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7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9198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0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158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9f.xml><?xml version="1.0" encoding="utf-8"?>
<p:sld xmlns:p="http://schemas.openxmlformats.org/presentationml/2006/main">
  <p:cSld>
    <p:spTree>
      <p:nvGrpSpPr>
        <p:cNvPr id="1207" name=""/>
        <p:cNvGrpSpPr/>
        <p:nvPr/>
      </p:nvGrpSpPr>
      <p:grpSpPr>
        <a:xfrm xmlns:a="http://schemas.openxmlformats.org/drawingml/2006/main"/>
      </p:grpSpPr>
      <p:sp>
        <p:nvSpPr>
          <p:cNvPr id="120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1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1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8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1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159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.xml><?xml version="1.0" encoding="utf-8"?>
<p:sld xmlns:p="http://schemas.openxmlformats.org/presentationml/2006/main">
  <p:cSld>
    <p:spTree>
      <p:nvGrpSpPr>
        <p:cNvPr id="313" name=""/>
        <p:cNvGrpSpPr/>
        <p:nvPr/>
      </p:nvGrpSpPr>
      <p:grpSpPr>
        <a:xfrm xmlns:a="http://schemas.openxmlformats.org/drawingml/2006/main"/>
      </p:grpSpPr>
      <p:sp>
        <p:nvSpPr>
          <p:cNvPr id="31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1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1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1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0.xml><?xml version="1.0" encoding="utf-8"?>
<p:sld xmlns:p="http://schemas.openxmlformats.org/presentationml/2006/main">
  <p:cSld>
    <p:spTree>
      <p:nvGrpSpPr>
        <p:cNvPr id="1213" name=""/>
        <p:cNvGrpSpPr/>
        <p:nvPr/>
      </p:nvGrpSpPr>
      <p:grpSpPr>
        <a:xfrm xmlns:a="http://schemas.openxmlformats.org/drawingml/2006/main"/>
      </p:grpSpPr>
      <p:sp>
        <p:nvSpPr>
          <p:cNvPr id="121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1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1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8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1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160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1.xml><?xml version="1.0" encoding="utf-8"?>
<p:sld xmlns:p="http://schemas.openxmlformats.org/presentationml/2006/main">
  <p:cSld>
    <p:spTree>
      <p:nvGrpSpPr>
        <p:cNvPr id="1219" name=""/>
        <p:cNvGrpSpPr/>
        <p:nvPr/>
      </p:nvGrpSpPr>
      <p:grpSpPr>
        <a:xfrm xmlns:a="http://schemas.openxmlformats.org/drawingml/2006/main"/>
      </p:grpSpPr>
      <p:sp>
        <p:nvSpPr>
          <p:cNvPr id="122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2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2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8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166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2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161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2.xml><?xml version="1.0" encoding="utf-8"?>
<p:sld xmlns:p="http://schemas.openxmlformats.org/presentationml/2006/main">
  <p:cSld>
    <p:spTree>
      <p:nvGrpSpPr>
        <p:cNvPr id="1225" name=""/>
        <p:cNvGrpSpPr/>
        <p:nvPr/>
      </p:nvGrpSpPr>
      <p:grpSpPr>
        <a:xfrm xmlns:a="http://schemas.openxmlformats.org/drawingml/2006/main"/>
      </p:grpSpPr>
      <p:sp>
        <p:nvSpPr>
          <p:cNvPr id="122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2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2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9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9198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3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162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3.xml><?xml version="1.0" encoding="utf-8"?>
<p:sld xmlns:p="http://schemas.openxmlformats.org/presentationml/2006/main">
  <p:cSld>
    <p:spTree>
      <p:nvGrpSpPr>
        <p:cNvPr id="1231" name=""/>
        <p:cNvGrpSpPr/>
        <p:nvPr/>
      </p:nvGrpSpPr>
      <p:grpSpPr>
        <a:xfrm xmlns:a="http://schemas.openxmlformats.org/drawingml/2006/main"/>
      </p:grpSpPr>
      <p:sp>
        <p:nvSpPr>
          <p:cNvPr id="123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3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3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9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572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3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163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4.xml><?xml version="1.0" encoding="utf-8"?>
<p:sld xmlns:p="http://schemas.openxmlformats.org/presentationml/2006/main">
  <p:cSld>
    <p:spTree>
      <p:nvGrpSpPr>
        <p:cNvPr id="1237" name=""/>
        <p:cNvGrpSpPr/>
        <p:nvPr/>
      </p:nvGrpSpPr>
      <p:grpSpPr>
        <a:xfrm xmlns:a="http://schemas.openxmlformats.org/drawingml/2006/main"/>
      </p:grpSpPr>
      <p:sp>
        <p:nvSpPr>
          <p:cNvPr id="123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4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4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9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2231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4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164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5.xml><?xml version="1.0" encoding="utf-8"?>
<p:sld xmlns:p="http://schemas.openxmlformats.org/presentationml/2006/main">
  <p:cSld>
    <p:spTree>
      <p:nvGrpSpPr>
        <p:cNvPr id="1243" name=""/>
        <p:cNvGrpSpPr/>
        <p:nvPr/>
      </p:nvGrpSpPr>
      <p:grpSpPr>
        <a:xfrm xmlns:a="http://schemas.openxmlformats.org/drawingml/2006/main"/>
      </p:grpSpPr>
      <p:sp>
        <p:nvSpPr>
          <p:cNvPr id="124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4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4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0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4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165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6.xml><?xml version="1.0" encoding="utf-8"?>
<p:sld xmlns:p="http://schemas.openxmlformats.org/presentationml/2006/main">
  <p:cSld>
    <p:spTree>
      <p:nvGrpSpPr>
        <p:cNvPr id="1249" name=""/>
        <p:cNvGrpSpPr/>
        <p:nvPr/>
      </p:nvGrpSpPr>
      <p:grpSpPr>
        <a:xfrm xmlns:a="http://schemas.openxmlformats.org/drawingml/2006/main"/>
      </p:grpSpPr>
      <p:sp>
        <p:nvSpPr>
          <p:cNvPr id="125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5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5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03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572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5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166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7.xml><?xml version="1.0" encoding="utf-8"?>
<p:sld xmlns:p="http://schemas.openxmlformats.org/presentationml/2006/main">
  <p:cSld>
    <p:spTree>
      <p:nvGrpSpPr>
        <p:cNvPr id="1255" name=""/>
        <p:cNvGrpSpPr/>
        <p:nvPr/>
      </p:nvGrpSpPr>
      <p:grpSpPr>
        <a:xfrm xmlns:a="http://schemas.openxmlformats.org/drawingml/2006/main"/>
      </p:grpSpPr>
      <p:sp>
        <p:nvSpPr>
          <p:cNvPr id="125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5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5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0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9198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6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167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8.xml><?xml version="1.0" encoding="utf-8"?>
<p:sld xmlns:p="http://schemas.openxmlformats.org/presentationml/2006/main">
  <p:cSld>
    <p:spTree>
      <p:nvGrpSpPr>
        <p:cNvPr id="1261" name=""/>
        <p:cNvGrpSpPr/>
        <p:nvPr/>
      </p:nvGrpSpPr>
      <p:grpSpPr>
        <a:xfrm xmlns:a="http://schemas.openxmlformats.org/drawingml/2006/main"/>
      </p:grpSpPr>
      <p:sp>
        <p:nvSpPr>
          <p:cNvPr id="126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6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6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0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97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6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168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9.xml><?xml version="1.0" encoding="utf-8"?>
<p:sld xmlns:p="http://schemas.openxmlformats.org/presentationml/2006/main">
  <p:cSld>
    <p:spTree>
      <p:nvGrpSpPr>
        <p:cNvPr id="1267" name=""/>
        <p:cNvGrpSpPr/>
        <p:nvPr/>
      </p:nvGrpSpPr>
      <p:grpSpPr>
        <a:xfrm xmlns:a="http://schemas.openxmlformats.org/drawingml/2006/main"/>
      </p:grpSpPr>
      <p:sp>
        <p:nvSpPr>
          <p:cNvPr id="126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7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7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1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7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169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a.xml><?xml version="1.0" encoding="utf-8"?>
<p:sld xmlns:p="http://schemas.openxmlformats.org/presentationml/2006/main">
  <p:cSld>
    <p:spTree>
      <p:nvGrpSpPr>
        <p:cNvPr id="1273" name=""/>
        <p:cNvGrpSpPr/>
        <p:nvPr/>
      </p:nvGrpSpPr>
      <p:grpSpPr>
        <a:xfrm xmlns:a="http://schemas.openxmlformats.org/drawingml/2006/main"/>
      </p:grpSpPr>
      <p:sp>
        <p:nvSpPr>
          <p:cNvPr id="127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7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7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1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1086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7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170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b.xml><?xml version="1.0" encoding="utf-8"?>
<p:sld xmlns:p="http://schemas.openxmlformats.org/presentationml/2006/main">
  <p:cSld>
    <p:spTree>
      <p:nvGrpSpPr>
        <p:cNvPr id="1279" name=""/>
        <p:cNvGrpSpPr/>
        <p:nvPr/>
      </p:nvGrpSpPr>
      <p:grpSpPr>
        <a:xfrm xmlns:a="http://schemas.openxmlformats.org/drawingml/2006/main"/>
      </p:grpSpPr>
      <p:sp>
        <p:nvSpPr>
          <p:cNvPr id="128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8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8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1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697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8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c.xml><?xml version="1.0" encoding="utf-8"?>
<p:sld xmlns:p="http://schemas.openxmlformats.org/presentationml/2006/main">
  <p:cSld>
    <p:spTree>
      <p:nvGrpSpPr>
        <p:cNvPr id="1285" name=""/>
        <p:cNvGrpSpPr/>
        <p:nvPr/>
      </p:nvGrpSpPr>
      <p:grpSpPr>
        <a:xfrm xmlns:a="http://schemas.openxmlformats.org/drawingml/2006/main"/>
      </p:grpSpPr>
      <p:sp>
        <p:nvSpPr>
          <p:cNvPr id="128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8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8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2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718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9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d.xml><?xml version="1.0" encoding="utf-8"?>
<p:sld xmlns:p="http://schemas.openxmlformats.org/presentationml/2006/main">
  <p:cSld>
    <p:spTree>
      <p:nvGrpSpPr>
        <p:cNvPr id="1291" name=""/>
        <p:cNvGrpSpPr/>
        <p:nvPr/>
      </p:nvGrpSpPr>
      <p:grpSpPr>
        <a:xfrm xmlns:a="http://schemas.openxmlformats.org/drawingml/2006/main"/>
      </p:grpSpPr>
      <p:sp>
        <p:nvSpPr>
          <p:cNvPr id="129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29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29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2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9718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29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ae.xml><?xml version="1.0" encoding="utf-8"?>
<p:sld xmlns:p="http://schemas.openxmlformats.org/presentationml/2006/main">
  <p:cSld>
    <p:spTree>
      <p:nvGrpSpPr>
        <p:cNvPr id="1297" name=""/>
        <p:cNvGrpSpPr/>
        <p:nvPr/>
      </p:nvGrpSpPr>
      <p:grpSpPr>
        <a:xfrm xmlns:a="http://schemas.openxmlformats.org/drawingml/2006/main"/>
      </p:grpSpPr>
      <p:sp>
        <p:nvSpPr>
          <p:cNvPr id="129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130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130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2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28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130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b.xml><?xml version="1.0" encoding="utf-8"?>
<p:sld xmlns:p="http://schemas.openxmlformats.org/presentationml/2006/main">
  <p:cSld>
    <p:spTree>
      <p:nvGrpSpPr>
        <p:cNvPr id="319" name=""/>
        <p:cNvGrpSpPr/>
        <p:nvPr/>
      </p:nvGrpSpPr>
      <p:grpSpPr>
        <a:xfrm xmlns:a="http://schemas.openxmlformats.org/drawingml/2006/main"/>
      </p:grpSpPr>
      <p:sp>
        <p:nvSpPr>
          <p:cNvPr id="321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22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2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73712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24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11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c.xml><?xml version="1.0" encoding="utf-8"?>
<p:sld xmlns:p="http://schemas.openxmlformats.org/presentationml/2006/main">
  <p:cSld>
    <p:spTree>
      <p:nvGrpSpPr>
        <p:cNvPr id="325" name=""/>
        <p:cNvGrpSpPr/>
        <p:nvPr/>
      </p:nvGrpSpPr>
      <p:grpSpPr>
        <a:xfrm xmlns:a="http://schemas.openxmlformats.org/drawingml/2006/main"/>
      </p:grpSpPr>
      <p:sp>
        <p:nvSpPr>
          <p:cNvPr id="327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28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2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30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12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d.xml><?xml version="1.0" encoding="utf-8"?>
<p:sld xmlns:p="http://schemas.openxmlformats.org/presentationml/2006/main">
  <p:cSld>
    <p:spTree>
      <p:nvGrpSpPr>
        <p:cNvPr id="331" name=""/>
        <p:cNvGrpSpPr/>
        <p:nvPr/>
      </p:nvGrpSpPr>
      <p:grpSpPr>
        <a:xfrm xmlns:a="http://schemas.openxmlformats.org/drawingml/2006/main"/>
      </p:grpSpPr>
      <p:sp>
        <p:nvSpPr>
          <p:cNvPr id="333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34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3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4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2231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36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13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e.xml><?xml version="1.0" encoding="utf-8"?>
<p:sld xmlns:p="http://schemas.openxmlformats.org/presentationml/2006/main">
  <p:cSld>
    <p:spTree>
      <p:nvGrpSpPr>
        <p:cNvPr id="337" name=""/>
        <p:cNvGrpSpPr/>
        <p:nvPr/>
      </p:nvGrpSpPr>
      <p:grpSpPr>
        <a:xfrm xmlns:a="http://schemas.openxmlformats.org/drawingml/2006/main"/>
      </p:grpSpPr>
      <p:sp>
        <p:nvSpPr>
          <p:cNvPr id="339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40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4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7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51258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42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14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

<file path=ppt/slides/slidef.xml><?xml version="1.0" encoding="utf-8"?>
<p:sld xmlns:p="http://schemas.openxmlformats.org/presentationml/2006/main">
  <p:cSld>
    <p:spTree>
      <p:nvGrpSpPr>
        <p:cNvPr id="343" name=""/>
        <p:cNvGrpSpPr/>
        <p:nvPr/>
      </p:nvGrpSpPr>
      <p:grpSpPr>
        <a:xfrm xmlns:a="http://schemas.openxmlformats.org/drawingml/2006/main"/>
      </p:grpSpPr>
      <p:sp>
        <p:nvSpPr>
          <p:cNvPr id="345" name=""/>
          <p:cNvSpPr/>
          <p:nvPr/>
        </p:nvSpPr>
        <p:spPr>
          <a:xfrm xmlns:a="http://schemas.openxmlformats.org/drawingml/2006/main">
            <a:off x="2300731" y="1056132"/>
            <a:ext cx="3848097" cy="41275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1600" b="1" i="0" u="none" strike="noStrike" dirty="0">
                <a:solidFill>
                  <a:srgbClr val="000000"/>
                </a:solidFill>
                <a:latin typeface="Segoe UI"/>
              </a:rPr>
              <a:t>COVID STATE REPORT</a:t>
            </a:r>
          </a:p>
        </p:txBody>
      </p:sp>
      <p:sp>
        <p:nvSpPr>
          <p:cNvPr id="346" name=""/>
          <p:cNvSpPr/>
          <p:nvPr/>
        </p:nvSpPr>
        <p:spPr>
          <a:xfrm xmlns:a="http://schemas.openxmlformats.org/drawingml/2006/main">
            <a:off x="6059930" y="1574798"/>
            <a:ext cx="2158999" cy="2540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Execution Time-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10/13/2022 10:31:32 AM</a:t>
            </a:r>
          </a:p>
        </p:txBody>
      </p:sp>
      <p:pic>
        <p:nvPicPr>
          <p:cNvPr id="34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094235" y="1828800"/>
            <a:ext cx="4279904" cy="268632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48" name=""/>
          <p:cNvSpPr/>
          <p:nvPr/>
        </p:nvSpPr>
        <p:spPr>
          <a:xfrm xmlns:a="http://schemas.openxmlformats.org/drawingml/2006/main">
            <a:off x="6059930" y="5460998"/>
            <a:ext cx="2590797" cy="48260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25400" tIns="25400" rIns="25400" bIns="2540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15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 of </a:t>
            </a:r>
            <a:r>
              <a:rPr lang="en-US" sz="1000" b="0" i="0" u="none" strike="noStrike" dirty="0">
                <a:solidFill>
                  <a:srgbClr val="000000"/>
                </a:solidFill>
                <a:latin typeface="Segoe UI"/>
              </a:rPr>
              <a:t>174</a:t>
            </a:r>
          </a:p>
        </p:txBody>
      </p:sp>
    </p:spTree>
  </p:cSld>
  <p:clrMapOvr>
    <a:masterClrMapping xmlns:a="http://schemas.openxmlformats.org/drawingml/2006/main"/>
  </p:clrMapOvr>
</p:sld>
</file>